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9"/>
  </p:notesMasterIdLst>
  <p:sldIdLst>
    <p:sldId id="256" r:id="rId2"/>
    <p:sldId id="257" r:id="rId3"/>
    <p:sldId id="269" r:id="rId4"/>
    <p:sldId id="258" r:id="rId5"/>
    <p:sldId id="259" r:id="rId6"/>
    <p:sldId id="260" r:id="rId7"/>
    <p:sldId id="261" r:id="rId8"/>
    <p:sldId id="262" r:id="rId9"/>
    <p:sldId id="263" r:id="rId10"/>
    <p:sldId id="273" r:id="rId11"/>
    <p:sldId id="272" r:id="rId12"/>
    <p:sldId id="264" r:id="rId13"/>
    <p:sldId id="265" r:id="rId14"/>
    <p:sldId id="266" r:id="rId15"/>
    <p:sldId id="267" r:id="rId16"/>
    <p:sldId id="268"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25"/>
    <p:restoredTop sz="94674"/>
  </p:normalViewPr>
  <p:slideViewPr>
    <p:cSldViewPr snapToGrid="0" snapToObjects="1">
      <p:cViewPr varScale="1">
        <p:scale>
          <a:sx n="98" d="100"/>
          <a:sy n="98" d="100"/>
        </p:scale>
        <p:origin x="216" y="7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D19D8D-4B6C-7F4A-AA3C-F60F5A09DF6A}" type="doc">
      <dgm:prSet loTypeId="urn:microsoft.com/office/officeart/2005/8/layout/hierarchy4" loCatId="" qsTypeId="urn:microsoft.com/office/officeart/2005/8/quickstyle/3D4" qsCatId="3D" csTypeId="urn:microsoft.com/office/officeart/2005/8/colors/colorful3" csCatId="colorful" phldr="1"/>
      <dgm:spPr/>
      <dgm:t>
        <a:bodyPr/>
        <a:lstStyle/>
        <a:p>
          <a:endParaRPr lang="en-US"/>
        </a:p>
      </dgm:t>
    </dgm:pt>
    <dgm:pt modelId="{9F6E3708-E050-C344-ADD9-8ECC9B8870EA}">
      <dgm:prSet phldrT="[Text]"/>
      <dgm:spPr>
        <a:solidFill>
          <a:srgbClr val="9D49C0"/>
        </a:solidFill>
      </dgm:spPr>
      <dgm:t>
        <a:bodyPr/>
        <a:lstStyle/>
        <a:p>
          <a:r>
            <a:rPr lang="en-US" dirty="0" err="1" smtClean="0"/>
            <a:t>Abuso</a:t>
          </a:r>
          <a:endParaRPr lang="en-US" dirty="0"/>
        </a:p>
      </dgm:t>
    </dgm:pt>
    <dgm:pt modelId="{00A89B36-D118-5749-B5E8-E8D59A094F3F}" type="parTrans" cxnId="{BA4C45B7-FF19-D84A-B015-021E2370BF1F}">
      <dgm:prSet/>
      <dgm:spPr/>
      <dgm:t>
        <a:bodyPr/>
        <a:lstStyle/>
        <a:p>
          <a:endParaRPr lang="en-US"/>
        </a:p>
      </dgm:t>
    </dgm:pt>
    <dgm:pt modelId="{49B715EE-575E-0F49-8EEE-EFDFCAD78379}" type="sibTrans" cxnId="{BA4C45B7-FF19-D84A-B015-021E2370BF1F}">
      <dgm:prSet/>
      <dgm:spPr/>
      <dgm:t>
        <a:bodyPr/>
        <a:lstStyle/>
        <a:p>
          <a:endParaRPr lang="en-US"/>
        </a:p>
      </dgm:t>
    </dgm:pt>
    <dgm:pt modelId="{BE4F3B25-0B98-574D-8016-37979988AB1E}">
      <dgm:prSet phldrT="[Text]"/>
      <dgm:spPr>
        <a:solidFill>
          <a:srgbClr val="D282F4"/>
        </a:solidFill>
      </dgm:spPr>
      <dgm:t>
        <a:bodyPr/>
        <a:lstStyle/>
        <a:p>
          <a:r>
            <a:rPr lang="en-US" dirty="0" smtClean="0"/>
            <a:t>FISICO</a:t>
          </a:r>
        </a:p>
      </dgm:t>
    </dgm:pt>
    <dgm:pt modelId="{86D7C3F7-78BB-0549-8EF0-E8728A742B01}" type="parTrans" cxnId="{D8D999A6-B5E8-764F-8CAC-4C5534C63BB6}">
      <dgm:prSet/>
      <dgm:spPr/>
      <dgm:t>
        <a:bodyPr/>
        <a:lstStyle/>
        <a:p>
          <a:endParaRPr lang="en-US"/>
        </a:p>
      </dgm:t>
    </dgm:pt>
    <dgm:pt modelId="{01EBD8D8-0460-2F4B-8220-CF15EE2A70B1}" type="sibTrans" cxnId="{D8D999A6-B5E8-764F-8CAC-4C5534C63BB6}">
      <dgm:prSet/>
      <dgm:spPr/>
      <dgm:t>
        <a:bodyPr/>
        <a:lstStyle/>
        <a:p>
          <a:endParaRPr lang="en-US"/>
        </a:p>
      </dgm:t>
    </dgm:pt>
    <dgm:pt modelId="{5C0AC963-638A-1947-893D-7AECA6AB9728}">
      <dgm:prSet phldrT="[Text]"/>
      <dgm:spPr>
        <a:solidFill>
          <a:srgbClr val="D282F4"/>
        </a:solidFill>
      </dgm:spPr>
      <dgm:t>
        <a:bodyPr/>
        <a:lstStyle/>
        <a:p>
          <a:r>
            <a:rPr lang="en-US" dirty="0" smtClean="0"/>
            <a:t>PSICOLOGICO</a:t>
          </a:r>
          <a:endParaRPr lang="en-US" dirty="0"/>
        </a:p>
      </dgm:t>
    </dgm:pt>
    <dgm:pt modelId="{13597ED8-4BE3-734C-B686-C2058A6F7B7C}" type="parTrans" cxnId="{818C2317-7930-2745-9AA9-52DD25FEC65C}">
      <dgm:prSet/>
      <dgm:spPr/>
      <dgm:t>
        <a:bodyPr/>
        <a:lstStyle/>
        <a:p>
          <a:endParaRPr lang="en-US"/>
        </a:p>
      </dgm:t>
    </dgm:pt>
    <dgm:pt modelId="{4FBC12BA-2F77-3A44-8530-35BB378E065D}" type="sibTrans" cxnId="{818C2317-7930-2745-9AA9-52DD25FEC65C}">
      <dgm:prSet/>
      <dgm:spPr/>
      <dgm:t>
        <a:bodyPr/>
        <a:lstStyle/>
        <a:p>
          <a:endParaRPr lang="en-US"/>
        </a:p>
      </dgm:t>
    </dgm:pt>
    <dgm:pt modelId="{26638D92-2FED-6341-91DA-93A90324A6FB}">
      <dgm:prSet phldrT="[Text]"/>
      <dgm:spPr>
        <a:solidFill>
          <a:srgbClr val="FF6600"/>
        </a:solidFill>
      </dgm:spPr>
      <dgm:t>
        <a:bodyPr/>
        <a:lstStyle/>
        <a:p>
          <a:r>
            <a:rPr lang="en-US" dirty="0" err="1" smtClean="0"/>
            <a:t>Patologia</a:t>
          </a:r>
          <a:r>
            <a:rPr lang="en-US" dirty="0" smtClean="0"/>
            <a:t> </a:t>
          </a:r>
          <a:r>
            <a:rPr lang="en-US" dirty="0" err="1" smtClean="0"/>
            <a:t>delle</a:t>
          </a:r>
          <a:r>
            <a:rPr lang="en-US" dirty="0" smtClean="0"/>
            <a:t> cure</a:t>
          </a:r>
          <a:endParaRPr lang="en-US" dirty="0"/>
        </a:p>
      </dgm:t>
    </dgm:pt>
    <dgm:pt modelId="{3B306580-69C6-DF40-9C29-01ED592051D4}" type="parTrans" cxnId="{6D3F0EAF-5223-F448-B7E4-FE9E51B49733}">
      <dgm:prSet/>
      <dgm:spPr/>
      <dgm:t>
        <a:bodyPr/>
        <a:lstStyle/>
        <a:p>
          <a:endParaRPr lang="en-US"/>
        </a:p>
      </dgm:t>
    </dgm:pt>
    <dgm:pt modelId="{7FAB18CB-9A79-D24D-8925-B2F0F75FCD9C}" type="sibTrans" cxnId="{6D3F0EAF-5223-F448-B7E4-FE9E51B49733}">
      <dgm:prSet/>
      <dgm:spPr/>
      <dgm:t>
        <a:bodyPr/>
        <a:lstStyle/>
        <a:p>
          <a:endParaRPr lang="en-US"/>
        </a:p>
      </dgm:t>
    </dgm:pt>
    <dgm:pt modelId="{D7BDC231-F4F5-E04C-A186-B2727D7E03FD}">
      <dgm:prSet/>
      <dgm:spPr>
        <a:solidFill>
          <a:srgbClr val="32879E"/>
        </a:solidFill>
      </dgm:spPr>
      <dgm:t>
        <a:bodyPr/>
        <a:lstStyle/>
        <a:p>
          <a:r>
            <a:rPr lang="en-US" dirty="0" err="1" smtClean="0"/>
            <a:t>Abuso</a:t>
          </a:r>
          <a:r>
            <a:rPr lang="en-US" dirty="0" smtClean="0"/>
            <a:t> </a:t>
          </a:r>
          <a:r>
            <a:rPr lang="en-US" dirty="0" err="1" smtClean="0"/>
            <a:t>sessuale</a:t>
          </a:r>
          <a:endParaRPr lang="en-US" dirty="0"/>
        </a:p>
      </dgm:t>
    </dgm:pt>
    <dgm:pt modelId="{25E64AA4-D91E-9E4A-99CF-437F21E6EBEB}" type="parTrans" cxnId="{B2BA5CEE-74AE-3D4C-9D5E-4CD3E5645442}">
      <dgm:prSet/>
      <dgm:spPr/>
      <dgm:t>
        <a:bodyPr/>
        <a:lstStyle/>
        <a:p>
          <a:endParaRPr lang="en-US"/>
        </a:p>
      </dgm:t>
    </dgm:pt>
    <dgm:pt modelId="{DA96F67A-ECF7-2248-AA38-439724EC2B24}" type="sibTrans" cxnId="{B2BA5CEE-74AE-3D4C-9D5E-4CD3E5645442}">
      <dgm:prSet/>
      <dgm:spPr/>
      <dgm:t>
        <a:bodyPr/>
        <a:lstStyle/>
        <a:p>
          <a:endParaRPr lang="en-US"/>
        </a:p>
      </dgm:t>
    </dgm:pt>
    <dgm:pt modelId="{271FD41E-6AD5-9345-94AB-088C058D4AC2}">
      <dgm:prSet phldrT="[Text]"/>
      <dgm:spPr>
        <a:solidFill>
          <a:srgbClr val="FBA446"/>
        </a:solidFill>
      </dgm:spPr>
      <dgm:t>
        <a:bodyPr/>
        <a:lstStyle/>
        <a:p>
          <a:r>
            <a:rPr lang="en-US" dirty="0" smtClean="0"/>
            <a:t>INCURIA</a:t>
          </a:r>
          <a:endParaRPr lang="en-US" dirty="0"/>
        </a:p>
      </dgm:t>
    </dgm:pt>
    <dgm:pt modelId="{8D145080-5555-A449-9A52-2F4DFF5A337D}" type="parTrans" cxnId="{19813F0D-5107-4444-AD1F-DE4608A4AB8B}">
      <dgm:prSet/>
      <dgm:spPr/>
      <dgm:t>
        <a:bodyPr/>
        <a:lstStyle/>
        <a:p>
          <a:endParaRPr lang="en-US"/>
        </a:p>
      </dgm:t>
    </dgm:pt>
    <dgm:pt modelId="{B7C4B2F5-376A-5241-9DC8-868CF595A5F1}" type="sibTrans" cxnId="{19813F0D-5107-4444-AD1F-DE4608A4AB8B}">
      <dgm:prSet/>
      <dgm:spPr/>
      <dgm:t>
        <a:bodyPr/>
        <a:lstStyle/>
        <a:p>
          <a:endParaRPr lang="en-US"/>
        </a:p>
      </dgm:t>
    </dgm:pt>
    <dgm:pt modelId="{ED52E848-AADC-3041-BFB6-82D5378322DA}">
      <dgm:prSet phldrT="[Text]"/>
      <dgm:spPr>
        <a:solidFill>
          <a:srgbClr val="FBA446"/>
        </a:solidFill>
      </dgm:spPr>
      <dgm:t>
        <a:bodyPr/>
        <a:lstStyle/>
        <a:p>
          <a:r>
            <a:rPr lang="en-US" dirty="0" smtClean="0"/>
            <a:t>DISCURIA</a:t>
          </a:r>
          <a:endParaRPr lang="en-US" dirty="0"/>
        </a:p>
      </dgm:t>
    </dgm:pt>
    <dgm:pt modelId="{41583673-589C-F144-9642-35A10F76B741}" type="parTrans" cxnId="{6FD3D586-0AA1-734D-956D-6632F618274E}">
      <dgm:prSet/>
      <dgm:spPr/>
      <dgm:t>
        <a:bodyPr/>
        <a:lstStyle/>
        <a:p>
          <a:endParaRPr lang="en-US"/>
        </a:p>
      </dgm:t>
    </dgm:pt>
    <dgm:pt modelId="{AF058C11-7D53-8B47-BB23-A60C4D25182C}" type="sibTrans" cxnId="{6FD3D586-0AA1-734D-956D-6632F618274E}">
      <dgm:prSet/>
      <dgm:spPr/>
      <dgm:t>
        <a:bodyPr/>
        <a:lstStyle/>
        <a:p>
          <a:endParaRPr lang="en-US"/>
        </a:p>
      </dgm:t>
    </dgm:pt>
    <dgm:pt modelId="{43543709-F6D7-3D47-9498-DF7828A2EDAC}">
      <dgm:prSet phldrT="[Text]"/>
      <dgm:spPr>
        <a:solidFill>
          <a:srgbClr val="FBA446"/>
        </a:solidFill>
      </dgm:spPr>
      <dgm:t>
        <a:bodyPr/>
        <a:lstStyle/>
        <a:p>
          <a:r>
            <a:rPr lang="en-US" dirty="0" smtClean="0"/>
            <a:t>IPERCURIA</a:t>
          </a:r>
          <a:endParaRPr lang="en-US" dirty="0"/>
        </a:p>
      </dgm:t>
    </dgm:pt>
    <dgm:pt modelId="{316D9104-64D2-4C4A-94C7-02BB458FC9B9}" type="parTrans" cxnId="{F078A142-06A5-6C4C-B397-4714C7A86325}">
      <dgm:prSet/>
      <dgm:spPr/>
      <dgm:t>
        <a:bodyPr/>
        <a:lstStyle/>
        <a:p>
          <a:endParaRPr lang="en-US"/>
        </a:p>
      </dgm:t>
    </dgm:pt>
    <dgm:pt modelId="{9B802853-5B88-5140-A96B-60BCC9061656}" type="sibTrans" cxnId="{F078A142-06A5-6C4C-B397-4714C7A86325}">
      <dgm:prSet/>
      <dgm:spPr/>
      <dgm:t>
        <a:bodyPr/>
        <a:lstStyle/>
        <a:p>
          <a:endParaRPr lang="en-US"/>
        </a:p>
      </dgm:t>
    </dgm:pt>
    <dgm:pt modelId="{297819BE-B45E-114A-80E0-3FEF04DF2EED}">
      <dgm:prSet/>
      <dgm:spPr>
        <a:solidFill>
          <a:srgbClr val="41B2D0"/>
        </a:solidFill>
      </dgm:spPr>
      <dgm:t>
        <a:bodyPr/>
        <a:lstStyle/>
        <a:p>
          <a:r>
            <a:rPr lang="en-US" dirty="0" smtClean="0"/>
            <a:t>EXTRAFAMILIARE</a:t>
          </a:r>
          <a:endParaRPr lang="en-US" dirty="0"/>
        </a:p>
      </dgm:t>
    </dgm:pt>
    <dgm:pt modelId="{DECDB4A0-9DCF-384A-8B1C-C7CF32B94726}" type="parTrans" cxnId="{F5A1BAEC-9055-6641-B96C-A148F48660C6}">
      <dgm:prSet/>
      <dgm:spPr/>
      <dgm:t>
        <a:bodyPr/>
        <a:lstStyle/>
        <a:p>
          <a:endParaRPr lang="en-US"/>
        </a:p>
      </dgm:t>
    </dgm:pt>
    <dgm:pt modelId="{C2A898BF-A432-874E-90E1-89820EB32EDC}" type="sibTrans" cxnId="{F5A1BAEC-9055-6641-B96C-A148F48660C6}">
      <dgm:prSet/>
      <dgm:spPr/>
      <dgm:t>
        <a:bodyPr/>
        <a:lstStyle/>
        <a:p>
          <a:endParaRPr lang="en-US"/>
        </a:p>
      </dgm:t>
    </dgm:pt>
    <dgm:pt modelId="{0C7061D0-72E4-CB4D-8004-AAAD78914931}">
      <dgm:prSet/>
      <dgm:spPr>
        <a:solidFill>
          <a:srgbClr val="41B2D0"/>
        </a:solidFill>
      </dgm:spPr>
      <dgm:t>
        <a:bodyPr/>
        <a:lstStyle/>
        <a:p>
          <a:r>
            <a:rPr lang="en-US" dirty="0" smtClean="0"/>
            <a:t>INTRAFAMILIARE</a:t>
          </a:r>
        </a:p>
      </dgm:t>
    </dgm:pt>
    <dgm:pt modelId="{CD4011E6-4B04-BC4F-BD5F-AD61FE563B23}" type="parTrans" cxnId="{B1EEBE0C-5655-AF44-854D-138E1E1D2CE0}">
      <dgm:prSet/>
      <dgm:spPr/>
      <dgm:t>
        <a:bodyPr/>
        <a:lstStyle/>
        <a:p>
          <a:endParaRPr lang="en-US"/>
        </a:p>
      </dgm:t>
    </dgm:pt>
    <dgm:pt modelId="{C1EFAE00-8080-994C-B16D-FFAE77C532BD}" type="sibTrans" cxnId="{B1EEBE0C-5655-AF44-854D-138E1E1D2CE0}">
      <dgm:prSet/>
      <dgm:spPr/>
      <dgm:t>
        <a:bodyPr/>
        <a:lstStyle/>
        <a:p>
          <a:endParaRPr lang="en-US"/>
        </a:p>
      </dgm:t>
    </dgm:pt>
    <dgm:pt modelId="{6E133A96-7EB5-634D-8FA0-0EBEE1374163}" type="pres">
      <dgm:prSet presAssocID="{A5D19D8D-4B6C-7F4A-AA3C-F60F5A09DF6A}" presName="Name0" presStyleCnt="0">
        <dgm:presLayoutVars>
          <dgm:chPref val="1"/>
          <dgm:dir/>
          <dgm:animOne val="branch"/>
          <dgm:animLvl val="lvl"/>
          <dgm:resizeHandles/>
        </dgm:presLayoutVars>
      </dgm:prSet>
      <dgm:spPr/>
      <dgm:t>
        <a:bodyPr/>
        <a:lstStyle/>
        <a:p>
          <a:endParaRPr lang="en-US"/>
        </a:p>
      </dgm:t>
    </dgm:pt>
    <dgm:pt modelId="{681545A9-C063-DA44-9586-D8F7676202C9}" type="pres">
      <dgm:prSet presAssocID="{9F6E3708-E050-C344-ADD9-8ECC9B8870EA}" presName="vertOne" presStyleCnt="0"/>
      <dgm:spPr/>
      <dgm:t>
        <a:bodyPr/>
        <a:lstStyle/>
        <a:p>
          <a:endParaRPr lang="en-US"/>
        </a:p>
      </dgm:t>
    </dgm:pt>
    <dgm:pt modelId="{134EBCC3-10A9-0044-AABA-F28A34C02DA8}" type="pres">
      <dgm:prSet presAssocID="{9F6E3708-E050-C344-ADD9-8ECC9B8870EA}" presName="txOne" presStyleLbl="node0" presStyleIdx="0" presStyleCnt="3">
        <dgm:presLayoutVars>
          <dgm:chPref val="3"/>
        </dgm:presLayoutVars>
      </dgm:prSet>
      <dgm:spPr/>
      <dgm:t>
        <a:bodyPr/>
        <a:lstStyle/>
        <a:p>
          <a:endParaRPr lang="en-US"/>
        </a:p>
      </dgm:t>
    </dgm:pt>
    <dgm:pt modelId="{C8F71D85-DB12-EC46-A7E5-D572E4A6CE18}" type="pres">
      <dgm:prSet presAssocID="{9F6E3708-E050-C344-ADD9-8ECC9B8870EA}" presName="parTransOne" presStyleCnt="0"/>
      <dgm:spPr/>
      <dgm:t>
        <a:bodyPr/>
        <a:lstStyle/>
        <a:p>
          <a:endParaRPr lang="en-US"/>
        </a:p>
      </dgm:t>
    </dgm:pt>
    <dgm:pt modelId="{CEE9FBDE-0FE9-2045-8522-C01A07F71073}" type="pres">
      <dgm:prSet presAssocID="{9F6E3708-E050-C344-ADD9-8ECC9B8870EA}" presName="horzOne" presStyleCnt="0"/>
      <dgm:spPr/>
      <dgm:t>
        <a:bodyPr/>
        <a:lstStyle/>
        <a:p>
          <a:endParaRPr lang="en-US"/>
        </a:p>
      </dgm:t>
    </dgm:pt>
    <dgm:pt modelId="{45368FA9-3C51-AC43-B768-0E048A89C2A7}" type="pres">
      <dgm:prSet presAssocID="{BE4F3B25-0B98-574D-8016-37979988AB1E}" presName="vertTwo" presStyleCnt="0"/>
      <dgm:spPr/>
      <dgm:t>
        <a:bodyPr/>
        <a:lstStyle/>
        <a:p>
          <a:endParaRPr lang="en-US"/>
        </a:p>
      </dgm:t>
    </dgm:pt>
    <dgm:pt modelId="{305D09AB-D4D7-2140-BDFC-027AA7523767}" type="pres">
      <dgm:prSet presAssocID="{BE4F3B25-0B98-574D-8016-37979988AB1E}" presName="txTwo" presStyleLbl="node2" presStyleIdx="0" presStyleCnt="7" custScaleY="42115" custLinFactNeighborX="11398">
        <dgm:presLayoutVars>
          <dgm:chPref val="3"/>
        </dgm:presLayoutVars>
      </dgm:prSet>
      <dgm:spPr/>
      <dgm:t>
        <a:bodyPr/>
        <a:lstStyle/>
        <a:p>
          <a:endParaRPr lang="en-US"/>
        </a:p>
      </dgm:t>
    </dgm:pt>
    <dgm:pt modelId="{63C5FC53-C028-7E4E-A38E-3CDD4549889F}" type="pres">
      <dgm:prSet presAssocID="{BE4F3B25-0B98-574D-8016-37979988AB1E}" presName="horzTwo" presStyleCnt="0"/>
      <dgm:spPr/>
      <dgm:t>
        <a:bodyPr/>
        <a:lstStyle/>
        <a:p>
          <a:endParaRPr lang="en-US"/>
        </a:p>
      </dgm:t>
    </dgm:pt>
    <dgm:pt modelId="{4B923A59-D8BC-B744-8321-C6B1F51D1C10}" type="pres">
      <dgm:prSet presAssocID="{01EBD8D8-0460-2F4B-8220-CF15EE2A70B1}" presName="sibSpaceTwo" presStyleCnt="0"/>
      <dgm:spPr/>
      <dgm:t>
        <a:bodyPr/>
        <a:lstStyle/>
        <a:p>
          <a:endParaRPr lang="en-US"/>
        </a:p>
      </dgm:t>
    </dgm:pt>
    <dgm:pt modelId="{3BC04F80-A9A2-1140-AEA6-96B60EE4F43D}" type="pres">
      <dgm:prSet presAssocID="{5C0AC963-638A-1947-893D-7AECA6AB9728}" presName="vertTwo" presStyleCnt="0"/>
      <dgm:spPr/>
      <dgm:t>
        <a:bodyPr/>
        <a:lstStyle/>
        <a:p>
          <a:endParaRPr lang="en-US"/>
        </a:p>
      </dgm:t>
    </dgm:pt>
    <dgm:pt modelId="{E578B4B3-7C23-9048-9293-38C48EB186FB}" type="pres">
      <dgm:prSet presAssocID="{5C0AC963-638A-1947-893D-7AECA6AB9728}" presName="txTwo" presStyleLbl="node2" presStyleIdx="1" presStyleCnt="7" custScaleY="42115" custLinFactNeighborX="11398">
        <dgm:presLayoutVars>
          <dgm:chPref val="3"/>
        </dgm:presLayoutVars>
      </dgm:prSet>
      <dgm:spPr/>
      <dgm:t>
        <a:bodyPr/>
        <a:lstStyle/>
        <a:p>
          <a:endParaRPr lang="en-US"/>
        </a:p>
      </dgm:t>
    </dgm:pt>
    <dgm:pt modelId="{B1E22A47-30AD-C04C-AD81-46434791B75E}" type="pres">
      <dgm:prSet presAssocID="{5C0AC963-638A-1947-893D-7AECA6AB9728}" presName="horzTwo" presStyleCnt="0"/>
      <dgm:spPr/>
      <dgm:t>
        <a:bodyPr/>
        <a:lstStyle/>
        <a:p>
          <a:endParaRPr lang="en-US"/>
        </a:p>
      </dgm:t>
    </dgm:pt>
    <dgm:pt modelId="{07C2D625-0AD8-DE42-AAE3-575139662A14}" type="pres">
      <dgm:prSet presAssocID="{49B715EE-575E-0F49-8EEE-EFDFCAD78379}" presName="sibSpaceOne" presStyleCnt="0"/>
      <dgm:spPr/>
      <dgm:t>
        <a:bodyPr/>
        <a:lstStyle/>
        <a:p>
          <a:endParaRPr lang="en-US"/>
        </a:p>
      </dgm:t>
    </dgm:pt>
    <dgm:pt modelId="{10C994DF-BBB3-5F46-8FCB-03A8B275B40A}" type="pres">
      <dgm:prSet presAssocID="{26638D92-2FED-6341-91DA-93A90324A6FB}" presName="vertOne" presStyleCnt="0"/>
      <dgm:spPr/>
      <dgm:t>
        <a:bodyPr/>
        <a:lstStyle/>
        <a:p>
          <a:endParaRPr lang="en-US"/>
        </a:p>
      </dgm:t>
    </dgm:pt>
    <dgm:pt modelId="{F64724BD-CE7E-6D40-97DA-36DDCA60493E}" type="pres">
      <dgm:prSet presAssocID="{26638D92-2FED-6341-91DA-93A90324A6FB}" presName="txOne" presStyleLbl="node0" presStyleIdx="1" presStyleCnt="3">
        <dgm:presLayoutVars>
          <dgm:chPref val="3"/>
        </dgm:presLayoutVars>
      </dgm:prSet>
      <dgm:spPr/>
      <dgm:t>
        <a:bodyPr/>
        <a:lstStyle/>
        <a:p>
          <a:endParaRPr lang="en-US"/>
        </a:p>
      </dgm:t>
    </dgm:pt>
    <dgm:pt modelId="{D669FFA2-93C1-B441-BFAF-1207A61E6044}" type="pres">
      <dgm:prSet presAssocID="{26638D92-2FED-6341-91DA-93A90324A6FB}" presName="parTransOne" presStyleCnt="0"/>
      <dgm:spPr/>
      <dgm:t>
        <a:bodyPr/>
        <a:lstStyle/>
        <a:p>
          <a:endParaRPr lang="en-US"/>
        </a:p>
      </dgm:t>
    </dgm:pt>
    <dgm:pt modelId="{952EE66E-03B4-5746-9C1F-053C2CC2AF29}" type="pres">
      <dgm:prSet presAssocID="{26638D92-2FED-6341-91DA-93A90324A6FB}" presName="horzOne" presStyleCnt="0"/>
      <dgm:spPr/>
      <dgm:t>
        <a:bodyPr/>
        <a:lstStyle/>
        <a:p>
          <a:endParaRPr lang="en-US"/>
        </a:p>
      </dgm:t>
    </dgm:pt>
    <dgm:pt modelId="{27C94DCB-E2AA-B243-8CA9-724EE2D4D1EF}" type="pres">
      <dgm:prSet presAssocID="{271FD41E-6AD5-9345-94AB-088C058D4AC2}" presName="vertTwo" presStyleCnt="0"/>
      <dgm:spPr/>
      <dgm:t>
        <a:bodyPr/>
        <a:lstStyle/>
        <a:p>
          <a:endParaRPr lang="en-US"/>
        </a:p>
      </dgm:t>
    </dgm:pt>
    <dgm:pt modelId="{699CC4B0-C3F6-7B41-8F0E-F4496D2B623C}" type="pres">
      <dgm:prSet presAssocID="{271FD41E-6AD5-9345-94AB-088C058D4AC2}" presName="txTwo" presStyleLbl="node2" presStyleIdx="2" presStyleCnt="7" custScaleY="42115">
        <dgm:presLayoutVars>
          <dgm:chPref val="3"/>
        </dgm:presLayoutVars>
      </dgm:prSet>
      <dgm:spPr/>
      <dgm:t>
        <a:bodyPr/>
        <a:lstStyle/>
        <a:p>
          <a:endParaRPr lang="en-US"/>
        </a:p>
      </dgm:t>
    </dgm:pt>
    <dgm:pt modelId="{7CA0594B-E426-A642-9F46-75DBF36B179F}" type="pres">
      <dgm:prSet presAssocID="{271FD41E-6AD5-9345-94AB-088C058D4AC2}" presName="horzTwo" presStyleCnt="0"/>
      <dgm:spPr/>
      <dgm:t>
        <a:bodyPr/>
        <a:lstStyle/>
        <a:p>
          <a:endParaRPr lang="en-US"/>
        </a:p>
      </dgm:t>
    </dgm:pt>
    <dgm:pt modelId="{257DBBC1-F43F-034C-A5EA-316B7E896D7A}" type="pres">
      <dgm:prSet presAssocID="{B7C4B2F5-376A-5241-9DC8-868CF595A5F1}" presName="sibSpaceTwo" presStyleCnt="0"/>
      <dgm:spPr/>
      <dgm:t>
        <a:bodyPr/>
        <a:lstStyle/>
        <a:p>
          <a:endParaRPr lang="en-US"/>
        </a:p>
      </dgm:t>
    </dgm:pt>
    <dgm:pt modelId="{4051AFAE-15A7-B845-8632-A8EB363F83A0}" type="pres">
      <dgm:prSet presAssocID="{ED52E848-AADC-3041-BFB6-82D5378322DA}" presName="vertTwo" presStyleCnt="0"/>
      <dgm:spPr/>
      <dgm:t>
        <a:bodyPr/>
        <a:lstStyle/>
        <a:p>
          <a:endParaRPr lang="en-US"/>
        </a:p>
      </dgm:t>
    </dgm:pt>
    <dgm:pt modelId="{58A46292-E734-C445-9800-8FC8C030843D}" type="pres">
      <dgm:prSet presAssocID="{ED52E848-AADC-3041-BFB6-82D5378322DA}" presName="txTwo" presStyleLbl="node2" presStyleIdx="3" presStyleCnt="7" custScaleY="42115">
        <dgm:presLayoutVars>
          <dgm:chPref val="3"/>
        </dgm:presLayoutVars>
      </dgm:prSet>
      <dgm:spPr/>
      <dgm:t>
        <a:bodyPr/>
        <a:lstStyle/>
        <a:p>
          <a:endParaRPr lang="en-US"/>
        </a:p>
      </dgm:t>
    </dgm:pt>
    <dgm:pt modelId="{EF287920-DBCD-5A40-8106-3429C7DE5C88}" type="pres">
      <dgm:prSet presAssocID="{ED52E848-AADC-3041-BFB6-82D5378322DA}" presName="horzTwo" presStyleCnt="0"/>
      <dgm:spPr/>
      <dgm:t>
        <a:bodyPr/>
        <a:lstStyle/>
        <a:p>
          <a:endParaRPr lang="en-US"/>
        </a:p>
      </dgm:t>
    </dgm:pt>
    <dgm:pt modelId="{E644A85B-8825-C547-A377-1741609097E6}" type="pres">
      <dgm:prSet presAssocID="{AF058C11-7D53-8B47-BB23-A60C4D25182C}" presName="sibSpaceTwo" presStyleCnt="0"/>
      <dgm:spPr/>
      <dgm:t>
        <a:bodyPr/>
        <a:lstStyle/>
        <a:p>
          <a:endParaRPr lang="en-US"/>
        </a:p>
      </dgm:t>
    </dgm:pt>
    <dgm:pt modelId="{3B8EC88A-07C7-0849-A97D-C0F9CD68C578}" type="pres">
      <dgm:prSet presAssocID="{43543709-F6D7-3D47-9498-DF7828A2EDAC}" presName="vertTwo" presStyleCnt="0"/>
      <dgm:spPr/>
      <dgm:t>
        <a:bodyPr/>
        <a:lstStyle/>
        <a:p>
          <a:endParaRPr lang="en-US"/>
        </a:p>
      </dgm:t>
    </dgm:pt>
    <dgm:pt modelId="{71A0FA5C-64A9-8742-A6A8-C8B0D979CE17}" type="pres">
      <dgm:prSet presAssocID="{43543709-F6D7-3D47-9498-DF7828A2EDAC}" presName="txTwo" presStyleLbl="node2" presStyleIdx="4" presStyleCnt="7" custScaleY="42115">
        <dgm:presLayoutVars>
          <dgm:chPref val="3"/>
        </dgm:presLayoutVars>
      </dgm:prSet>
      <dgm:spPr/>
      <dgm:t>
        <a:bodyPr/>
        <a:lstStyle/>
        <a:p>
          <a:endParaRPr lang="en-US"/>
        </a:p>
      </dgm:t>
    </dgm:pt>
    <dgm:pt modelId="{5752068B-AEE2-3345-BCB3-EC0ED00ACD6D}" type="pres">
      <dgm:prSet presAssocID="{43543709-F6D7-3D47-9498-DF7828A2EDAC}" presName="horzTwo" presStyleCnt="0"/>
      <dgm:spPr/>
      <dgm:t>
        <a:bodyPr/>
        <a:lstStyle/>
        <a:p>
          <a:endParaRPr lang="en-US"/>
        </a:p>
      </dgm:t>
    </dgm:pt>
    <dgm:pt modelId="{468E61AC-4F1C-0C4C-8447-759677F974F3}" type="pres">
      <dgm:prSet presAssocID="{7FAB18CB-9A79-D24D-8925-B2F0F75FCD9C}" presName="sibSpaceOne" presStyleCnt="0"/>
      <dgm:spPr/>
      <dgm:t>
        <a:bodyPr/>
        <a:lstStyle/>
        <a:p>
          <a:endParaRPr lang="en-US"/>
        </a:p>
      </dgm:t>
    </dgm:pt>
    <dgm:pt modelId="{C5F4AAD5-3D1B-084B-9BDF-FF9FCC0E5336}" type="pres">
      <dgm:prSet presAssocID="{D7BDC231-F4F5-E04C-A186-B2727D7E03FD}" presName="vertOne" presStyleCnt="0"/>
      <dgm:spPr/>
      <dgm:t>
        <a:bodyPr/>
        <a:lstStyle/>
        <a:p>
          <a:endParaRPr lang="en-US"/>
        </a:p>
      </dgm:t>
    </dgm:pt>
    <dgm:pt modelId="{F1BCCEA9-7580-BF46-BAF8-45BF50F01848}" type="pres">
      <dgm:prSet presAssocID="{D7BDC231-F4F5-E04C-A186-B2727D7E03FD}" presName="txOne" presStyleLbl="node0" presStyleIdx="2" presStyleCnt="3" custLinFactNeighborX="-955" custLinFactNeighborY="-414">
        <dgm:presLayoutVars>
          <dgm:chPref val="3"/>
        </dgm:presLayoutVars>
      </dgm:prSet>
      <dgm:spPr/>
      <dgm:t>
        <a:bodyPr/>
        <a:lstStyle/>
        <a:p>
          <a:endParaRPr lang="en-US"/>
        </a:p>
      </dgm:t>
    </dgm:pt>
    <dgm:pt modelId="{46909784-5D31-AD4D-9D7E-4A561141D61A}" type="pres">
      <dgm:prSet presAssocID="{D7BDC231-F4F5-E04C-A186-B2727D7E03FD}" presName="parTransOne" presStyleCnt="0"/>
      <dgm:spPr/>
      <dgm:t>
        <a:bodyPr/>
        <a:lstStyle/>
        <a:p>
          <a:endParaRPr lang="en-US"/>
        </a:p>
      </dgm:t>
    </dgm:pt>
    <dgm:pt modelId="{5AF39076-EF04-A74D-B6C6-272CD2B5AF4D}" type="pres">
      <dgm:prSet presAssocID="{D7BDC231-F4F5-E04C-A186-B2727D7E03FD}" presName="horzOne" presStyleCnt="0"/>
      <dgm:spPr/>
      <dgm:t>
        <a:bodyPr/>
        <a:lstStyle/>
        <a:p>
          <a:endParaRPr lang="en-US"/>
        </a:p>
      </dgm:t>
    </dgm:pt>
    <dgm:pt modelId="{DC119D0E-CFCC-2C46-AE9A-288081B3C398}" type="pres">
      <dgm:prSet presAssocID="{297819BE-B45E-114A-80E0-3FEF04DF2EED}" presName="vertTwo" presStyleCnt="0"/>
      <dgm:spPr/>
      <dgm:t>
        <a:bodyPr/>
        <a:lstStyle/>
        <a:p>
          <a:endParaRPr lang="en-US"/>
        </a:p>
      </dgm:t>
    </dgm:pt>
    <dgm:pt modelId="{4C887AE8-A232-A44C-A6EB-8368716EBCAC}" type="pres">
      <dgm:prSet presAssocID="{297819BE-B45E-114A-80E0-3FEF04DF2EED}" presName="txTwo" presStyleLbl="node2" presStyleIdx="5" presStyleCnt="7" custScaleY="42115">
        <dgm:presLayoutVars>
          <dgm:chPref val="3"/>
        </dgm:presLayoutVars>
      </dgm:prSet>
      <dgm:spPr/>
      <dgm:t>
        <a:bodyPr/>
        <a:lstStyle/>
        <a:p>
          <a:endParaRPr lang="en-US"/>
        </a:p>
      </dgm:t>
    </dgm:pt>
    <dgm:pt modelId="{4F7D3678-3835-524F-86D0-D908864031EA}" type="pres">
      <dgm:prSet presAssocID="{297819BE-B45E-114A-80E0-3FEF04DF2EED}" presName="horzTwo" presStyleCnt="0"/>
      <dgm:spPr/>
      <dgm:t>
        <a:bodyPr/>
        <a:lstStyle/>
        <a:p>
          <a:endParaRPr lang="en-US"/>
        </a:p>
      </dgm:t>
    </dgm:pt>
    <dgm:pt modelId="{38A5288C-35E1-1B43-B279-8694CD6E6B5F}" type="pres">
      <dgm:prSet presAssocID="{C2A898BF-A432-874E-90E1-89820EB32EDC}" presName="sibSpaceTwo" presStyleCnt="0"/>
      <dgm:spPr/>
      <dgm:t>
        <a:bodyPr/>
        <a:lstStyle/>
        <a:p>
          <a:endParaRPr lang="en-US"/>
        </a:p>
      </dgm:t>
    </dgm:pt>
    <dgm:pt modelId="{E3F3029C-B4C2-8C4E-BE4E-9487F0907B0A}" type="pres">
      <dgm:prSet presAssocID="{0C7061D0-72E4-CB4D-8004-AAAD78914931}" presName="vertTwo" presStyleCnt="0"/>
      <dgm:spPr/>
      <dgm:t>
        <a:bodyPr/>
        <a:lstStyle/>
        <a:p>
          <a:endParaRPr lang="en-US"/>
        </a:p>
      </dgm:t>
    </dgm:pt>
    <dgm:pt modelId="{76E9A801-8961-0144-94FB-DD9C94E26011}" type="pres">
      <dgm:prSet presAssocID="{0C7061D0-72E4-CB4D-8004-AAAD78914931}" presName="txTwo" presStyleLbl="node2" presStyleIdx="6" presStyleCnt="7" custScaleY="42115">
        <dgm:presLayoutVars>
          <dgm:chPref val="3"/>
        </dgm:presLayoutVars>
      </dgm:prSet>
      <dgm:spPr/>
      <dgm:t>
        <a:bodyPr/>
        <a:lstStyle/>
        <a:p>
          <a:endParaRPr lang="en-US"/>
        </a:p>
      </dgm:t>
    </dgm:pt>
    <dgm:pt modelId="{B357AF2D-B6C8-1D47-9798-D6943B2D8846}" type="pres">
      <dgm:prSet presAssocID="{0C7061D0-72E4-CB4D-8004-AAAD78914931}" presName="horzTwo" presStyleCnt="0"/>
      <dgm:spPr/>
      <dgm:t>
        <a:bodyPr/>
        <a:lstStyle/>
        <a:p>
          <a:endParaRPr lang="en-US"/>
        </a:p>
      </dgm:t>
    </dgm:pt>
  </dgm:ptLst>
  <dgm:cxnLst>
    <dgm:cxn modelId="{8C25D622-4CD1-834F-B236-892A1FCF9FE0}" type="presOf" srcId="{BE4F3B25-0B98-574D-8016-37979988AB1E}" destId="{305D09AB-D4D7-2140-BDFC-027AA7523767}" srcOrd="0" destOrd="0" presId="urn:microsoft.com/office/officeart/2005/8/layout/hierarchy4"/>
    <dgm:cxn modelId="{761F46D0-D926-3B40-B7CA-763F506A1E47}" type="presOf" srcId="{ED52E848-AADC-3041-BFB6-82D5378322DA}" destId="{58A46292-E734-C445-9800-8FC8C030843D}" srcOrd="0" destOrd="0" presId="urn:microsoft.com/office/officeart/2005/8/layout/hierarchy4"/>
    <dgm:cxn modelId="{2E19D0B3-E7AA-604E-9BA4-F4D79CE18B36}" type="presOf" srcId="{26638D92-2FED-6341-91DA-93A90324A6FB}" destId="{F64724BD-CE7E-6D40-97DA-36DDCA60493E}" srcOrd="0" destOrd="0" presId="urn:microsoft.com/office/officeart/2005/8/layout/hierarchy4"/>
    <dgm:cxn modelId="{19813F0D-5107-4444-AD1F-DE4608A4AB8B}" srcId="{26638D92-2FED-6341-91DA-93A90324A6FB}" destId="{271FD41E-6AD5-9345-94AB-088C058D4AC2}" srcOrd="0" destOrd="0" parTransId="{8D145080-5555-A449-9A52-2F4DFF5A337D}" sibTransId="{B7C4B2F5-376A-5241-9DC8-868CF595A5F1}"/>
    <dgm:cxn modelId="{05E8E956-11A2-3048-8D25-2AC24E8C5D31}" type="presOf" srcId="{297819BE-B45E-114A-80E0-3FEF04DF2EED}" destId="{4C887AE8-A232-A44C-A6EB-8368716EBCAC}" srcOrd="0" destOrd="0" presId="urn:microsoft.com/office/officeart/2005/8/layout/hierarchy4"/>
    <dgm:cxn modelId="{547594D9-F3E4-8742-A9B7-06BC344E7BF1}" type="presOf" srcId="{271FD41E-6AD5-9345-94AB-088C058D4AC2}" destId="{699CC4B0-C3F6-7B41-8F0E-F4496D2B623C}" srcOrd="0" destOrd="0" presId="urn:microsoft.com/office/officeart/2005/8/layout/hierarchy4"/>
    <dgm:cxn modelId="{89F824D9-6345-D041-B394-43650BEF0473}" type="presOf" srcId="{0C7061D0-72E4-CB4D-8004-AAAD78914931}" destId="{76E9A801-8961-0144-94FB-DD9C94E26011}" srcOrd="0" destOrd="0" presId="urn:microsoft.com/office/officeart/2005/8/layout/hierarchy4"/>
    <dgm:cxn modelId="{892FD4D3-0384-C349-9169-8B952A44FD53}" type="presOf" srcId="{A5D19D8D-4B6C-7F4A-AA3C-F60F5A09DF6A}" destId="{6E133A96-7EB5-634D-8FA0-0EBEE1374163}" srcOrd="0" destOrd="0" presId="urn:microsoft.com/office/officeart/2005/8/layout/hierarchy4"/>
    <dgm:cxn modelId="{E22BBB74-CFC7-564C-AFA3-BEAD53F245E1}" type="presOf" srcId="{9F6E3708-E050-C344-ADD9-8ECC9B8870EA}" destId="{134EBCC3-10A9-0044-AABA-F28A34C02DA8}" srcOrd="0" destOrd="0" presId="urn:microsoft.com/office/officeart/2005/8/layout/hierarchy4"/>
    <dgm:cxn modelId="{B2BA5CEE-74AE-3D4C-9D5E-4CD3E5645442}" srcId="{A5D19D8D-4B6C-7F4A-AA3C-F60F5A09DF6A}" destId="{D7BDC231-F4F5-E04C-A186-B2727D7E03FD}" srcOrd="2" destOrd="0" parTransId="{25E64AA4-D91E-9E4A-99CF-437F21E6EBEB}" sibTransId="{DA96F67A-ECF7-2248-AA38-439724EC2B24}"/>
    <dgm:cxn modelId="{6FD3D586-0AA1-734D-956D-6632F618274E}" srcId="{26638D92-2FED-6341-91DA-93A90324A6FB}" destId="{ED52E848-AADC-3041-BFB6-82D5378322DA}" srcOrd="1" destOrd="0" parTransId="{41583673-589C-F144-9642-35A10F76B741}" sibTransId="{AF058C11-7D53-8B47-BB23-A60C4D25182C}"/>
    <dgm:cxn modelId="{BA4C45B7-FF19-D84A-B015-021E2370BF1F}" srcId="{A5D19D8D-4B6C-7F4A-AA3C-F60F5A09DF6A}" destId="{9F6E3708-E050-C344-ADD9-8ECC9B8870EA}" srcOrd="0" destOrd="0" parTransId="{00A89B36-D118-5749-B5E8-E8D59A094F3F}" sibTransId="{49B715EE-575E-0F49-8EEE-EFDFCAD78379}"/>
    <dgm:cxn modelId="{F078A142-06A5-6C4C-B397-4714C7A86325}" srcId="{26638D92-2FED-6341-91DA-93A90324A6FB}" destId="{43543709-F6D7-3D47-9498-DF7828A2EDAC}" srcOrd="2" destOrd="0" parTransId="{316D9104-64D2-4C4A-94C7-02BB458FC9B9}" sibTransId="{9B802853-5B88-5140-A96B-60BCC9061656}"/>
    <dgm:cxn modelId="{D8D999A6-B5E8-764F-8CAC-4C5534C63BB6}" srcId="{9F6E3708-E050-C344-ADD9-8ECC9B8870EA}" destId="{BE4F3B25-0B98-574D-8016-37979988AB1E}" srcOrd="0" destOrd="0" parTransId="{86D7C3F7-78BB-0549-8EF0-E8728A742B01}" sibTransId="{01EBD8D8-0460-2F4B-8220-CF15EE2A70B1}"/>
    <dgm:cxn modelId="{6D3F0EAF-5223-F448-B7E4-FE9E51B49733}" srcId="{A5D19D8D-4B6C-7F4A-AA3C-F60F5A09DF6A}" destId="{26638D92-2FED-6341-91DA-93A90324A6FB}" srcOrd="1" destOrd="0" parTransId="{3B306580-69C6-DF40-9C29-01ED592051D4}" sibTransId="{7FAB18CB-9A79-D24D-8925-B2F0F75FCD9C}"/>
    <dgm:cxn modelId="{FD8BB0F9-BA56-6F4F-B1D0-C214054EC5C7}" type="presOf" srcId="{43543709-F6D7-3D47-9498-DF7828A2EDAC}" destId="{71A0FA5C-64A9-8742-A6A8-C8B0D979CE17}" srcOrd="0" destOrd="0" presId="urn:microsoft.com/office/officeart/2005/8/layout/hierarchy4"/>
    <dgm:cxn modelId="{794EF598-22AC-C94F-8F80-D6ED9589630B}" type="presOf" srcId="{D7BDC231-F4F5-E04C-A186-B2727D7E03FD}" destId="{F1BCCEA9-7580-BF46-BAF8-45BF50F01848}" srcOrd="0" destOrd="0" presId="urn:microsoft.com/office/officeart/2005/8/layout/hierarchy4"/>
    <dgm:cxn modelId="{818C2317-7930-2745-9AA9-52DD25FEC65C}" srcId="{9F6E3708-E050-C344-ADD9-8ECC9B8870EA}" destId="{5C0AC963-638A-1947-893D-7AECA6AB9728}" srcOrd="1" destOrd="0" parTransId="{13597ED8-4BE3-734C-B686-C2058A6F7B7C}" sibTransId="{4FBC12BA-2F77-3A44-8530-35BB378E065D}"/>
    <dgm:cxn modelId="{B1EEBE0C-5655-AF44-854D-138E1E1D2CE0}" srcId="{D7BDC231-F4F5-E04C-A186-B2727D7E03FD}" destId="{0C7061D0-72E4-CB4D-8004-AAAD78914931}" srcOrd="1" destOrd="0" parTransId="{CD4011E6-4B04-BC4F-BD5F-AD61FE563B23}" sibTransId="{C1EFAE00-8080-994C-B16D-FFAE77C532BD}"/>
    <dgm:cxn modelId="{124060EE-3937-444B-8B59-620EF2C9B06A}" type="presOf" srcId="{5C0AC963-638A-1947-893D-7AECA6AB9728}" destId="{E578B4B3-7C23-9048-9293-38C48EB186FB}" srcOrd="0" destOrd="0" presId="urn:microsoft.com/office/officeart/2005/8/layout/hierarchy4"/>
    <dgm:cxn modelId="{F5A1BAEC-9055-6641-B96C-A148F48660C6}" srcId="{D7BDC231-F4F5-E04C-A186-B2727D7E03FD}" destId="{297819BE-B45E-114A-80E0-3FEF04DF2EED}" srcOrd="0" destOrd="0" parTransId="{DECDB4A0-9DCF-384A-8B1C-C7CF32B94726}" sibTransId="{C2A898BF-A432-874E-90E1-89820EB32EDC}"/>
    <dgm:cxn modelId="{A3A93A12-12B9-4640-84F5-2981CAC123A2}" type="presParOf" srcId="{6E133A96-7EB5-634D-8FA0-0EBEE1374163}" destId="{681545A9-C063-DA44-9586-D8F7676202C9}" srcOrd="0" destOrd="0" presId="urn:microsoft.com/office/officeart/2005/8/layout/hierarchy4"/>
    <dgm:cxn modelId="{387D906A-0A27-B945-99AD-A91FB37FDE8F}" type="presParOf" srcId="{681545A9-C063-DA44-9586-D8F7676202C9}" destId="{134EBCC3-10A9-0044-AABA-F28A34C02DA8}" srcOrd="0" destOrd="0" presId="urn:microsoft.com/office/officeart/2005/8/layout/hierarchy4"/>
    <dgm:cxn modelId="{67846C57-D129-0247-97FB-092FB3F76554}" type="presParOf" srcId="{681545A9-C063-DA44-9586-D8F7676202C9}" destId="{C8F71D85-DB12-EC46-A7E5-D572E4A6CE18}" srcOrd="1" destOrd="0" presId="urn:microsoft.com/office/officeart/2005/8/layout/hierarchy4"/>
    <dgm:cxn modelId="{E6C2F654-B454-9B4A-B0B1-14F36D36A4FE}" type="presParOf" srcId="{681545A9-C063-DA44-9586-D8F7676202C9}" destId="{CEE9FBDE-0FE9-2045-8522-C01A07F71073}" srcOrd="2" destOrd="0" presId="urn:microsoft.com/office/officeart/2005/8/layout/hierarchy4"/>
    <dgm:cxn modelId="{ABDDA0BB-F96D-AF4F-B084-6E4DC3A7D3A1}" type="presParOf" srcId="{CEE9FBDE-0FE9-2045-8522-C01A07F71073}" destId="{45368FA9-3C51-AC43-B768-0E048A89C2A7}" srcOrd="0" destOrd="0" presId="urn:microsoft.com/office/officeart/2005/8/layout/hierarchy4"/>
    <dgm:cxn modelId="{DACEF009-CAB1-F04B-8A0F-9C984B24C350}" type="presParOf" srcId="{45368FA9-3C51-AC43-B768-0E048A89C2A7}" destId="{305D09AB-D4D7-2140-BDFC-027AA7523767}" srcOrd="0" destOrd="0" presId="urn:microsoft.com/office/officeart/2005/8/layout/hierarchy4"/>
    <dgm:cxn modelId="{368475E7-7220-5F49-981D-C36C45E1CF81}" type="presParOf" srcId="{45368FA9-3C51-AC43-B768-0E048A89C2A7}" destId="{63C5FC53-C028-7E4E-A38E-3CDD4549889F}" srcOrd="1" destOrd="0" presId="urn:microsoft.com/office/officeart/2005/8/layout/hierarchy4"/>
    <dgm:cxn modelId="{79CA3831-985D-DB46-80AA-0078A2221A11}" type="presParOf" srcId="{CEE9FBDE-0FE9-2045-8522-C01A07F71073}" destId="{4B923A59-D8BC-B744-8321-C6B1F51D1C10}" srcOrd="1" destOrd="0" presId="urn:microsoft.com/office/officeart/2005/8/layout/hierarchy4"/>
    <dgm:cxn modelId="{8621E779-0074-7040-83FE-ACB24FF4B254}" type="presParOf" srcId="{CEE9FBDE-0FE9-2045-8522-C01A07F71073}" destId="{3BC04F80-A9A2-1140-AEA6-96B60EE4F43D}" srcOrd="2" destOrd="0" presId="urn:microsoft.com/office/officeart/2005/8/layout/hierarchy4"/>
    <dgm:cxn modelId="{04457EF8-BEA6-A94B-A5BA-EC9B780AF1BA}" type="presParOf" srcId="{3BC04F80-A9A2-1140-AEA6-96B60EE4F43D}" destId="{E578B4B3-7C23-9048-9293-38C48EB186FB}" srcOrd="0" destOrd="0" presId="urn:microsoft.com/office/officeart/2005/8/layout/hierarchy4"/>
    <dgm:cxn modelId="{17E42FBD-CBA1-8345-809E-F9E2E9502BDF}" type="presParOf" srcId="{3BC04F80-A9A2-1140-AEA6-96B60EE4F43D}" destId="{B1E22A47-30AD-C04C-AD81-46434791B75E}" srcOrd="1" destOrd="0" presId="urn:microsoft.com/office/officeart/2005/8/layout/hierarchy4"/>
    <dgm:cxn modelId="{81DDC833-3639-B144-A8AB-DEB8F927C928}" type="presParOf" srcId="{6E133A96-7EB5-634D-8FA0-0EBEE1374163}" destId="{07C2D625-0AD8-DE42-AAE3-575139662A14}" srcOrd="1" destOrd="0" presId="urn:microsoft.com/office/officeart/2005/8/layout/hierarchy4"/>
    <dgm:cxn modelId="{7CC4E13D-7C9D-954A-8E7E-10A26CFD1C3F}" type="presParOf" srcId="{6E133A96-7EB5-634D-8FA0-0EBEE1374163}" destId="{10C994DF-BBB3-5F46-8FCB-03A8B275B40A}" srcOrd="2" destOrd="0" presId="urn:microsoft.com/office/officeart/2005/8/layout/hierarchy4"/>
    <dgm:cxn modelId="{73B34D45-E631-9940-8273-A88B2959E113}" type="presParOf" srcId="{10C994DF-BBB3-5F46-8FCB-03A8B275B40A}" destId="{F64724BD-CE7E-6D40-97DA-36DDCA60493E}" srcOrd="0" destOrd="0" presId="urn:microsoft.com/office/officeart/2005/8/layout/hierarchy4"/>
    <dgm:cxn modelId="{13934917-4B0C-EF49-8045-39442753A957}" type="presParOf" srcId="{10C994DF-BBB3-5F46-8FCB-03A8B275B40A}" destId="{D669FFA2-93C1-B441-BFAF-1207A61E6044}" srcOrd="1" destOrd="0" presId="urn:microsoft.com/office/officeart/2005/8/layout/hierarchy4"/>
    <dgm:cxn modelId="{15156DF4-D692-D142-9C25-2DB7D2479B8F}" type="presParOf" srcId="{10C994DF-BBB3-5F46-8FCB-03A8B275B40A}" destId="{952EE66E-03B4-5746-9C1F-053C2CC2AF29}" srcOrd="2" destOrd="0" presId="urn:microsoft.com/office/officeart/2005/8/layout/hierarchy4"/>
    <dgm:cxn modelId="{36E2E9E5-70E9-F74A-B5E9-FB6B709675C1}" type="presParOf" srcId="{952EE66E-03B4-5746-9C1F-053C2CC2AF29}" destId="{27C94DCB-E2AA-B243-8CA9-724EE2D4D1EF}" srcOrd="0" destOrd="0" presId="urn:microsoft.com/office/officeart/2005/8/layout/hierarchy4"/>
    <dgm:cxn modelId="{C276BF72-08C4-9346-BB27-49CE887603C4}" type="presParOf" srcId="{27C94DCB-E2AA-B243-8CA9-724EE2D4D1EF}" destId="{699CC4B0-C3F6-7B41-8F0E-F4496D2B623C}" srcOrd="0" destOrd="0" presId="urn:microsoft.com/office/officeart/2005/8/layout/hierarchy4"/>
    <dgm:cxn modelId="{8BE77270-C4D2-FF41-9837-A0D131EDFF6B}" type="presParOf" srcId="{27C94DCB-E2AA-B243-8CA9-724EE2D4D1EF}" destId="{7CA0594B-E426-A642-9F46-75DBF36B179F}" srcOrd="1" destOrd="0" presId="urn:microsoft.com/office/officeart/2005/8/layout/hierarchy4"/>
    <dgm:cxn modelId="{19C4F19E-1D98-A84F-AA69-C07A7B06B69C}" type="presParOf" srcId="{952EE66E-03B4-5746-9C1F-053C2CC2AF29}" destId="{257DBBC1-F43F-034C-A5EA-316B7E896D7A}" srcOrd="1" destOrd="0" presId="urn:microsoft.com/office/officeart/2005/8/layout/hierarchy4"/>
    <dgm:cxn modelId="{7ECE76A7-1DA5-0B41-8719-DE1CE64037E9}" type="presParOf" srcId="{952EE66E-03B4-5746-9C1F-053C2CC2AF29}" destId="{4051AFAE-15A7-B845-8632-A8EB363F83A0}" srcOrd="2" destOrd="0" presId="urn:microsoft.com/office/officeart/2005/8/layout/hierarchy4"/>
    <dgm:cxn modelId="{478C5F2C-A1C2-7B49-A1D2-E73988247342}" type="presParOf" srcId="{4051AFAE-15A7-B845-8632-A8EB363F83A0}" destId="{58A46292-E734-C445-9800-8FC8C030843D}" srcOrd="0" destOrd="0" presId="urn:microsoft.com/office/officeart/2005/8/layout/hierarchy4"/>
    <dgm:cxn modelId="{7474CA2F-52AD-1F45-8B36-13CB400685B5}" type="presParOf" srcId="{4051AFAE-15A7-B845-8632-A8EB363F83A0}" destId="{EF287920-DBCD-5A40-8106-3429C7DE5C88}" srcOrd="1" destOrd="0" presId="urn:microsoft.com/office/officeart/2005/8/layout/hierarchy4"/>
    <dgm:cxn modelId="{B46F2442-8475-6944-AFAD-DE3469B31330}" type="presParOf" srcId="{952EE66E-03B4-5746-9C1F-053C2CC2AF29}" destId="{E644A85B-8825-C547-A377-1741609097E6}" srcOrd="3" destOrd="0" presId="urn:microsoft.com/office/officeart/2005/8/layout/hierarchy4"/>
    <dgm:cxn modelId="{B8F0484D-28F6-134B-AA2B-B80588E8F7CC}" type="presParOf" srcId="{952EE66E-03B4-5746-9C1F-053C2CC2AF29}" destId="{3B8EC88A-07C7-0849-A97D-C0F9CD68C578}" srcOrd="4" destOrd="0" presId="urn:microsoft.com/office/officeart/2005/8/layout/hierarchy4"/>
    <dgm:cxn modelId="{87B6EE2C-221A-E14D-9511-E827CACFA891}" type="presParOf" srcId="{3B8EC88A-07C7-0849-A97D-C0F9CD68C578}" destId="{71A0FA5C-64A9-8742-A6A8-C8B0D979CE17}" srcOrd="0" destOrd="0" presId="urn:microsoft.com/office/officeart/2005/8/layout/hierarchy4"/>
    <dgm:cxn modelId="{3B7EBAA9-7E7B-B144-B290-A5A309A1FB97}" type="presParOf" srcId="{3B8EC88A-07C7-0849-A97D-C0F9CD68C578}" destId="{5752068B-AEE2-3345-BCB3-EC0ED00ACD6D}" srcOrd="1" destOrd="0" presId="urn:microsoft.com/office/officeart/2005/8/layout/hierarchy4"/>
    <dgm:cxn modelId="{C3C24A65-02A0-3C42-AD74-A423918CA6D8}" type="presParOf" srcId="{6E133A96-7EB5-634D-8FA0-0EBEE1374163}" destId="{468E61AC-4F1C-0C4C-8447-759677F974F3}" srcOrd="3" destOrd="0" presId="urn:microsoft.com/office/officeart/2005/8/layout/hierarchy4"/>
    <dgm:cxn modelId="{E813AC5B-A770-5849-AE18-7EEFC9B906AE}" type="presParOf" srcId="{6E133A96-7EB5-634D-8FA0-0EBEE1374163}" destId="{C5F4AAD5-3D1B-084B-9BDF-FF9FCC0E5336}" srcOrd="4" destOrd="0" presId="urn:microsoft.com/office/officeart/2005/8/layout/hierarchy4"/>
    <dgm:cxn modelId="{DC43B233-608E-AB4D-8ED2-67B0697F718E}" type="presParOf" srcId="{C5F4AAD5-3D1B-084B-9BDF-FF9FCC0E5336}" destId="{F1BCCEA9-7580-BF46-BAF8-45BF50F01848}" srcOrd="0" destOrd="0" presId="urn:microsoft.com/office/officeart/2005/8/layout/hierarchy4"/>
    <dgm:cxn modelId="{48728E3C-69AE-2F45-97D5-EEDE792450F6}" type="presParOf" srcId="{C5F4AAD5-3D1B-084B-9BDF-FF9FCC0E5336}" destId="{46909784-5D31-AD4D-9D7E-4A561141D61A}" srcOrd="1" destOrd="0" presId="urn:microsoft.com/office/officeart/2005/8/layout/hierarchy4"/>
    <dgm:cxn modelId="{B8706AE1-973E-5C40-8303-165527BE71D3}" type="presParOf" srcId="{C5F4AAD5-3D1B-084B-9BDF-FF9FCC0E5336}" destId="{5AF39076-EF04-A74D-B6C6-272CD2B5AF4D}" srcOrd="2" destOrd="0" presId="urn:microsoft.com/office/officeart/2005/8/layout/hierarchy4"/>
    <dgm:cxn modelId="{C113EEA1-EC18-6845-BCD9-D107C9C7D5E6}" type="presParOf" srcId="{5AF39076-EF04-A74D-B6C6-272CD2B5AF4D}" destId="{DC119D0E-CFCC-2C46-AE9A-288081B3C398}" srcOrd="0" destOrd="0" presId="urn:microsoft.com/office/officeart/2005/8/layout/hierarchy4"/>
    <dgm:cxn modelId="{81A88B06-28F7-D64B-99E5-94741CB297B5}" type="presParOf" srcId="{DC119D0E-CFCC-2C46-AE9A-288081B3C398}" destId="{4C887AE8-A232-A44C-A6EB-8368716EBCAC}" srcOrd="0" destOrd="0" presId="urn:microsoft.com/office/officeart/2005/8/layout/hierarchy4"/>
    <dgm:cxn modelId="{1AF17836-A0B3-CF41-B290-B539FF7EC54B}" type="presParOf" srcId="{DC119D0E-CFCC-2C46-AE9A-288081B3C398}" destId="{4F7D3678-3835-524F-86D0-D908864031EA}" srcOrd="1" destOrd="0" presId="urn:microsoft.com/office/officeart/2005/8/layout/hierarchy4"/>
    <dgm:cxn modelId="{0EA74C9B-43DE-6947-85EA-E5658FBFA031}" type="presParOf" srcId="{5AF39076-EF04-A74D-B6C6-272CD2B5AF4D}" destId="{38A5288C-35E1-1B43-B279-8694CD6E6B5F}" srcOrd="1" destOrd="0" presId="urn:microsoft.com/office/officeart/2005/8/layout/hierarchy4"/>
    <dgm:cxn modelId="{CD0FD776-5C39-4340-A590-DB636D317119}" type="presParOf" srcId="{5AF39076-EF04-A74D-B6C6-272CD2B5AF4D}" destId="{E3F3029C-B4C2-8C4E-BE4E-9487F0907B0A}" srcOrd="2" destOrd="0" presId="urn:microsoft.com/office/officeart/2005/8/layout/hierarchy4"/>
    <dgm:cxn modelId="{55C23A12-4341-EC45-8C3F-40DD3A105857}" type="presParOf" srcId="{E3F3029C-B4C2-8C4E-BE4E-9487F0907B0A}" destId="{76E9A801-8961-0144-94FB-DD9C94E26011}" srcOrd="0" destOrd="0" presId="urn:microsoft.com/office/officeart/2005/8/layout/hierarchy4"/>
    <dgm:cxn modelId="{1B8943F1-FBEA-914B-BD30-7F593CEDE552}" type="presParOf" srcId="{E3F3029C-B4C2-8C4E-BE4E-9487F0907B0A}" destId="{B357AF2D-B6C8-1D47-9798-D6943B2D8846}"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C68236-8E3B-424D-B165-8FA80622AB87}" type="doc">
      <dgm:prSet loTypeId="urn:microsoft.com/office/officeart/2005/8/layout/process1" loCatId="" qsTypeId="urn:microsoft.com/office/officeart/2005/8/quickstyle/3D3" qsCatId="3D" csTypeId="urn:microsoft.com/office/officeart/2005/8/colors/accent1_2" csCatId="accent1" phldr="1"/>
      <dgm:spPr/>
    </dgm:pt>
    <dgm:pt modelId="{DDA29028-9066-1548-AFFE-57D6D5531EDB}">
      <dgm:prSet phldrT="[Text]"/>
      <dgm:spPr>
        <a:solidFill>
          <a:srgbClr val="FF3067"/>
        </a:solidFill>
      </dgm:spPr>
      <dgm:t>
        <a:bodyPr/>
        <a:lstStyle/>
        <a:p>
          <a:r>
            <a:rPr lang="it-IT" noProof="0" dirty="0" smtClean="0"/>
            <a:t>Stimolazione continua neurotrasmettitori </a:t>
          </a:r>
        </a:p>
        <a:p>
          <a:r>
            <a:rPr lang="it-IT" noProof="0" dirty="0" smtClean="0"/>
            <a:t>(catecolamine)</a:t>
          </a:r>
          <a:endParaRPr lang="it-IT" noProof="0" dirty="0"/>
        </a:p>
      </dgm:t>
    </dgm:pt>
    <dgm:pt modelId="{FF066EC3-EAFA-0442-810A-64A05D0F461E}" type="parTrans" cxnId="{ABEE66B7-1C8E-874C-8440-06DAC69C2855}">
      <dgm:prSet/>
      <dgm:spPr/>
      <dgm:t>
        <a:bodyPr/>
        <a:lstStyle/>
        <a:p>
          <a:endParaRPr lang="it-IT"/>
        </a:p>
      </dgm:t>
    </dgm:pt>
    <dgm:pt modelId="{1C6162CF-DFB5-A845-936E-9FD5CD379738}" type="sibTrans" cxnId="{ABEE66B7-1C8E-874C-8440-06DAC69C2855}">
      <dgm:prSet/>
      <dgm:spPr/>
      <dgm:t>
        <a:bodyPr/>
        <a:lstStyle/>
        <a:p>
          <a:endParaRPr lang="it-IT" noProof="0"/>
        </a:p>
      </dgm:t>
    </dgm:pt>
    <dgm:pt modelId="{20453D81-D6E5-E44F-BF19-8F33A4125167}">
      <dgm:prSet phldrT="[Text]"/>
      <dgm:spPr>
        <a:solidFill>
          <a:srgbClr val="FF5252"/>
        </a:solidFill>
      </dgm:spPr>
      <dgm:t>
        <a:bodyPr/>
        <a:lstStyle/>
        <a:p>
          <a:r>
            <a:rPr lang="it-IT" noProof="0" dirty="0" smtClean="0"/>
            <a:t>Danni al funzionamento della corteccia prefrontale sede della memoria</a:t>
          </a:r>
          <a:endParaRPr lang="it-IT" noProof="0" dirty="0"/>
        </a:p>
      </dgm:t>
    </dgm:pt>
    <dgm:pt modelId="{E8AD2EFC-44C4-0247-A551-AFB176164A81}" type="parTrans" cxnId="{B7780997-FD29-A44A-AF7F-31A579DD07E1}">
      <dgm:prSet/>
      <dgm:spPr/>
      <dgm:t>
        <a:bodyPr/>
        <a:lstStyle/>
        <a:p>
          <a:endParaRPr lang="it-IT"/>
        </a:p>
      </dgm:t>
    </dgm:pt>
    <dgm:pt modelId="{29AB0F2F-BCD2-7844-AE0F-2719B6A77C54}" type="sibTrans" cxnId="{B7780997-FD29-A44A-AF7F-31A579DD07E1}">
      <dgm:prSet/>
      <dgm:spPr/>
      <dgm:t>
        <a:bodyPr/>
        <a:lstStyle/>
        <a:p>
          <a:endParaRPr lang="it-IT" noProof="0"/>
        </a:p>
      </dgm:t>
    </dgm:pt>
    <dgm:pt modelId="{92B4A574-A5A0-BB40-9EC1-F8C668D20FA5}">
      <dgm:prSet/>
      <dgm:spPr>
        <a:solidFill>
          <a:srgbClr val="FFA01C"/>
        </a:solidFill>
      </dgm:spPr>
      <dgm:t>
        <a:bodyPr/>
        <a:lstStyle/>
        <a:p>
          <a:r>
            <a:rPr lang="it-IT" noProof="0" smtClean="0"/>
            <a:t>Diminuzione del volume cerebrale e del corpo calloso</a:t>
          </a:r>
          <a:endParaRPr lang="it-IT" noProof="0"/>
        </a:p>
      </dgm:t>
    </dgm:pt>
    <dgm:pt modelId="{07A0B0A6-C14A-8348-A79F-7C7251457030}" type="parTrans" cxnId="{3B5414F7-C109-7D49-96EE-B80AEA878464}">
      <dgm:prSet/>
      <dgm:spPr/>
      <dgm:t>
        <a:bodyPr/>
        <a:lstStyle/>
        <a:p>
          <a:endParaRPr lang="it-IT"/>
        </a:p>
      </dgm:t>
    </dgm:pt>
    <dgm:pt modelId="{AE0D2B5F-4F27-F842-BB33-0A0BC8FB8EC5}" type="sibTrans" cxnId="{3B5414F7-C109-7D49-96EE-B80AEA878464}">
      <dgm:prSet/>
      <dgm:spPr/>
      <dgm:t>
        <a:bodyPr/>
        <a:lstStyle/>
        <a:p>
          <a:endParaRPr lang="it-IT"/>
        </a:p>
      </dgm:t>
    </dgm:pt>
    <dgm:pt modelId="{E4303B6F-830F-374D-BB44-67FBE63C79DF}" type="pres">
      <dgm:prSet presAssocID="{73C68236-8E3B-424D-B165-8FA80622AB87}" presName="Name0" presStyleCnt="0">
        <dgm:presLayoutVars>
          <dgm:dir/>
          <dgm:resizeHandles val="exact"/>
        </dgm:presLayoutVars>
      </dgm:prSet>
      <dgm:spPr/>
    </dgm:pt>
    <dgm:pt modelId="{A02F2EC2-E34B-A74D-968E-796A1D0FC425}" type="pres">
      <dgm:prSet presAssocID="{DDA29028-9066-1548-AFFE-57D6D5531EDB}" presName="node" presStyleLbl="node1" presStyleIdx="0" presStyleCnt="3">
        <dgm:presLayoutVars>
          <dgm:bulletEnabled val="1"/>
        </dgm:presLayoutVars>
      </dgm:prSet>
      <dgm:spPr/>
      <dgm:t>
        <a:bodyPr/>
        <a:lstStyle/>
        <a:p>
          <a:endParaRPr lang="it-IT"/>
        </a:p>
      </dgm:t>
    </dgm:pt>
    <dgm:pt modelId="{0736E978-2F9F-954D-A44F-F382F3EA725F}" type="pres">
      <dgm:prSet presAssocID="{1C6162CF-DFB5-A845-936E-9FD5CD379738}" presName="sibTrans" presStyleLbl="sibTrans2D1" presStyleIdx="0" presStyleCnt="2"/>
      <dgm:spPr/>
      <dgm:t>
        <a:bodyPr/>
        <a:lstStyle/>
        <a:p>
          <a:endParaRPr lang="it-IT"/>
        </a:p>
      </dgm:t>
    </dgm:pt>
    <dgm:pt modelId="{A9186432-A8B8-824B-A83D-E38B033E00B1}" type="pres">
      <dgm:prSet presAssocID="{1C6162CF-DFB5-A845-936E-9FD5CD379738}" presName="connectorText" presStyleLbl="sibTrans2D1" presStyleIdx="0" presStyleCnt="2"/>
      <dgm:spPr/>
      <dgm:t>
        <a:bodyPr/>
        <a:lstStyle/>
        <a:p>
          <a:endParaRPr lang="it-IT"/>
        </a:p>
      </dgm:t>
    </dgm:pt>
    <dgm:pt modelId="{D99E15B7-C25F-5B4D-A545-6DEA8B70CAD5}" type="pres">
      <dgm:prSet presAssocID="{20453D81-D6E5-E44F-BF19-8F33A4125167}" presName="node" presStyleLbl="node1" presStyleIdx="1" presStyleCnt="3">
        <dgm:presLayoutVars>
          <dgm:bulletEnabled val="1"/>
        </dgm:presLayoutVars>
      </dgm:prSet>
      <dgm:spPr/>
      <dgm:t>
        <a:bodyPr/>
        <a:lstStyle/>
        <a:p>
          <a:endParaRPr lang="it-IT"/>
        </a:p>
      </dgm:t>
    </dgm:pt>
    <dgm:pt modelId="{C7920396-2CD7-1E43-91A1-FBD5375BEF4D}" type="pres">
      <dgm:prSet presAssocID="{29AB0F2F-BCD2-7844-AE0F-2719B6A77C54}" presName="sibTrans" presStyleLbl="sibTrans2D1" presStyleIdx="1" presStyleCnt="2"/>
      <dgm:spPr/>
      <dgm:t>
        <a:bodyPr/>
        <a:lstStyle/>
        <a:p>
          <a:endParaRPr lang="it-IT"/>
        </a:p>
      </dgm:t>
    </dgm:pt>
    <dgm:pt modelId="{3FF40F14-0055-0D47-8325-96DAD3F58AB9}" type="pres">
      <dgm:prSet presAssocID="{29AB0F2F-BCD2-7844-AE0F-2719B6A77C54}" presName="connectorText" presStyleLbl="sibTrans2D1" presStyleIdx="1" presStyleCnt="2"/>
      <dgm:spPr/>
      <dgm:t>
        <a:bodyPr/>
        <a:lstStyle/>
        <a:p>
          <a:endParaRPr lang="it-IT"/>
        </a:p>
      </dgm:t>
    </dgm:pt>
    <dgm:pt modelId="{EADC800C-E184-384C-B4D9-C1F74B1FD1D3}" type="pres">
      <dgm:prSet presAssocID="{92B4A574-A5A0-BB40-9EC1-F8C668D20FA5}" presName="node" presStyleLbl="node1" presStyleIdx="2" presStyleCnt="3">
        <dgm:presLayoutVars>
          <dgm:bulletEnabled val="1"/>
        </dgm:presLayoutVars>
      </dgm:prSet>
      <dgm:spPr/>
      <dgm:t>
        <a:bodyPr/>
        <a:lstStyle/>
        <a:p>
          <a:endParaRPr lang="it-IT"/>
        </a:p>
      </dgm:t>
    </dgm:pt>
  </dgm:ptLst>
  <dgm:cxnLst>
    <dgm:cxn modelId="{3B5414F7-C109-7D49-96EE-B80AEA878464}" srcId="{73C68236-8E3B-424D-B165-8FA80622AB87}" destId="{92B4A574-A5A0-BB40-9EC1-F8C668D20FA5}" srcOrd="2" destOrd="0" parTransId="{07A0B0A6-C14A-8348-A79F-7C7251457030}" sibTransId="{AE0D2B5F-4F27-F842-BB33-0A0BC8FB8EC5}"/>
    <dgm:cxn modelId="{B0862860-4EFF-0148-AFD5-84D3C2D32456}" type="presOf" srcId="{92B4A574-A5A0-BB40-9EC1-F8C668D20FA5}" destId="{EADC800C-E184-384C-B4D9-C1F74B1FD1D3}" srcOrd="0" destOrd="0" presId="urn:microsoft.com/office/officeart/2005/8/layout/process1"/>
    <dgm:cxn modelId="{B7780997-FD29-A44A-AF7F-31A579DD07E1}" srcId="{73C68236-8E3B-424D-B165-8FA80622AB87}" destId="{20453D81-D6E5-E44F-BF19-8F33A4125167}" srcOrd="1" destOrd="0" parTransId="{E8AD2EFC-44C4-0247-A551-AFB176164A81}" sibTransId="{29AB0F2F-BCD2-7844-AE0F-2719B6A77C54}"/>
    <dgm:cxn modelId="{52FE11C5-D8FC-DE42-824E-C2EF92D4A52F}" type="presOf" srcId="{1C6162CF-DFB5-A845-936E-9FD5CD379738}" destId="{0736E978-2F9F-954D-A44F-F382F3EA725F}" srcOrd="0" destOrd="0" presId="urn:microsoft.com/office/officeart/2005/8/layout/process1"/>
    <dgm:cxn modelId="{E19937E2-4412-024F-B388-C6DA69A30ECD}" type="presOf" srcId="{29AB0F2F-BCD2-7844-AE0F-2719B6A77C54}" destId="{C7920396-2CD7-1E43-91A1-FBD5375BEF4D}" srcOrd="0" destOrd="0" presId="urn:microsoft.com/office/officeart/2005/8/layout/process1"/>
    <dgm:cxn modelId="{B56AC7DC-7A52-BD41-9236-C7202061A94A}" type="presOf" srcId="{1C6162CF-DFB5-A845-936E-9FD5CD379738}" destId="{A9186432-A8B8-824B-A83D-E38B033E00B1}" srcOrd="1" destOrd="0" presId="urn:microsoft.com/office/officeart/2005/8/layout/process1"/>
    <dgm:cxn modelId="{09C90798-6EE6-7845-ABFB-5C32EA6A81A8}" type="presOf" srcId="{73C68236-8E3B-424D-B165-8FA80622AB87}" destId="{E4303B6F-830F-374D-BB44-67FBE63C79DF}" srcOrd="0" destOrd="0" presId="urn:microsoft.com/office/officeart/2005/8/layout/process1"/>
    <dgm:cxn modelId="{914422A8-F5D4-EC42-8BBB-DA960D9F9014}" type="presOf" srcId="{DDA29028-9066-1548-AFFE-57D6D5531EDB}" destId="{A02F2EC2-E34B-A74D-968E-796A1D0FC425}" srcOrd="0" destOrd="0" presId="urn:microsoft.com/office/officeart/2005/8/layout/process1"/>
    <dgm:cxn modelId="{1DB708EE-0889-7946-99D9-E4BD03492712}" type="presOf" srcId="{29AB0F2F-BCD2-7844-AE0F-2719B6A77C54}" destId="{3FF40F14-0055-0D47-8325-96DAD3F58AB9}" srcOrd="1" destOrd="0" presId="urn:microsoft.com/office/officeart/2005/8/layout/process1"/>
    <dgm:cxn modelId="{2BB55F49-47DF-204A-8A45-6CB3A8A20BEB}" type="presOf" srcId="{20453D81-D6E5-E44F-BF19-8F33A4125167}" destId="{D99E15B7-C25F-5B4D-A545-6DEA8B70CAD5}" srcOrd="0" destOrd="0" presId="urn:microsoft.com/office/officeart/2005/8/layout/process1"/>
    <dgm:cxn modelId="{ABEE66B7-1C8E-874C-8440-06DAC69C2855}" srcId="{73C68236-8E3B-424D-B165-8FA80622AB87}" destId="{DDA29028-9066-1548-AFFE-57D6D5531EDB}" srcOrd="0" destOrd="0" parTransId="{FF066EC3-EAFA-0442-810A-64A05D0F461E}" sibTransId="{1C6162CF-DFB5-A845-936E-9FD5CD379738}"/>
    <dgm:cxn modelId="{1B440413-2B74-C943-B959-C8D8A713089E}" type="presParOf" srcId="{E4303B6F-830F-374D-BB44-67FBE63C79DF}" destId="{A02F2EC2-E34B-A74D-968E-796A1D0FC425}" srcOrd="0" destOrd="0" presId="urn:microsoft.com/office/officeart/2005/8/layout/process1"/>
    <dgm:cxn modelId="{594B156B-9275-1F4E-816E-9BD56D6143C5}" type="presParOf" srcId="{E4303B6F-830F-374D-BB44-67FBE63C79DF}" destId="{0736E978-2F9F-954D-A44F-F382F3EA725F}" srcOrd="1" destOrd="0" presId="urn:microsoft.com/office/officeart/2005/8/layout/process1"/>
    <dgm:cxn modelId="{9A6863E2-FD78-5A42-A545-19294669D7E0}" type="presParOf" srcId="{0736E978-2F9F-954D-A44F-F382F3EA725F}" destId="{A9186432-A8B8-824B-A83D-E38B033E00B1}" srcOrd="0" destOrd="0" presId="urn:microsoft.com/office/officeart/2005/8/layout/process1"/>
    <dgm:cxn modelId="{9BB2EC7D-C582-9D43-94ED-2D6313CD1F6D}" type="presParOf" srcId="{E4303B6F-830F-374D-BB44-67FBE63C79DF}" destId="{D99E15B7-C25F-5B4D-A545-6DEA8B70CAD5}" srcOrd="2" destOrd="0" presId="urn:microsoft.com/office/officeart/2005/8/layout/process1"/>
    <dgm:cxn modelId="{25702FA2-4315-9E42-94F4-FF4DE47B93F4}" type="presParOf" srcId="{E4303B6F-830F-374D-BB44-67FBE63C79DF}" destId="{C7920396-2CD7-1E43-91A1-FBD5375BEF4D}" srcOrd="3" destOrd="0" presId="urn:microsoft.com/office/officeart/2005/8/layout/process1"/>
    <dgm:cxn modelId="{FD88450D-9266-354B-84CE-D3E9BFDC35A5}" type="presParOf" srcId="{C7920396-2CD7-1E43-91A1-FBD5375BEF4D}" destId="{3FF40F14-0055-0D47-8325-96DAD3F58AB9}" srcOrd="0" destOrd="0" presId="urn:microsoft.com/office/officeart/2005/8/layout/process1"/>
    <dgm:cxn modelId="{745A190C-3BA6-C247-86EF-6E1A162709E7}" type="presParOf" srcId="{E4303B6F-830F-374D-BB44-67FBE63C79DF}" destId="{EADC800C-E184-384C-B4D9-C1F74B1FD1D3}"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4EBCC3-10A9-0044-AABA-F28A34C02DA8}">
      <dsp:nvSpPr>
        <dsp:cNvPr id="0" name=""/>
        <dsp:cNvSpPr/>
      </dsp:nvSpPr>
      <dsp:spPr>
        <a:xfrm>
          <a:off x="5906" y="1067"/>
          <a:ext cx="1922743" cy="2558926"/>
        </a:xfrm>
        <a:prstGeom prst="roundRect">
          <a:avLst>
            <a:gd name="adj" fmla="val 10000"/>
          </a:avLst>
        </a:prstGeom>
        <a:solidFill>
          <a:srgbClr val="9D49C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err="1" smtClean="0"/>
            <a:t>Abuso</a:t>
          </a:r>
          <a:endParaRPr lang="en-US" sz="3500" kern="1200" dirty="0"/>
        </a:p>
      </dsp:txBody>
      <dsp:txXfrm>
        <a:off x="62221" y="57382"/>
        <a:ext cx="1810113" cy="2446296"/>
      </dsp:txXfrm>
    </dsp:sp>
    <dsp:sp modelId="{305D09AB-D4D7-2140-BDFC-027AA7523767}">
      <dsp:nvSpPr>
        <dsp:cNvPr id="0" name=""/>
        <dsp:cNvSpPr/>
      </dsp:nvSpPr>
      <dsp:spPr>
        <a:xfrm>
          <a:off x="111066" y="2820557"/>
          <a:ext cx="922621" cy="1077692"/>
        </a:xfrm>
        <a:prstGeom prst="roundRect">
          <a:avLst>
            <a:gd name="adj" fmla="val 10000"/>
          </a:avLst>
        </a:prstGeom>
        <a:solidFill>
          <a:srgbClr val="D282F4"/>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FISICO</a:t>
          </a:r>
        </a:p>
      </dsp:txBody>
      <dsp:txXfrm>
        <a:off x="138089" y="2847580"/>
        <a:ext cx="868575" cy="1023646"/>
      </dsp:txXfrm>
    </dsp:sp>
    <dsp:sp modelId="{E578B4B3-7C23-9048-9293-38C48EB186FB}">
      <dsp:nvSpPr>
        <dsp:cNvPr id="0" name=""/>
        <dsp:cNvSpPr/>
      </dsp:nvSpPr>
      <dsp:spPr>
        <a:xfrm>
          <a:off x="1111188" y="2820557"/>
          <a:ext cx="922621" cy="1077692"/>
        </a:xfrm>
        <a:prstGeom prst="roundRect">
          <a:avLst>
            <a:gd name="adj" fmla="val 10000"/>
          </a:avLst>
        </a:prstGeom>
        <a:solidFill>
          <a:srgbClr val="D282F4"/>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PSICOLOGICO</a:t>
          </a:r>
          <a:endParaRPr lang="en-US" sz="800" kern="1200" dirty="0"/>
        </a:p>
      </dsp:txBody>
      <dsp:txXfrm>
        <a:off x="1138211" y="2847580"/>
        <a:ext cx="868575" cy="1023646"/>
      </dsp:txXfrm>
    </dsp:sp>
    <dsp:sp modelId="{F64724BD-CE7E-6D40-97DA-36DDCA60493E}">
      <dsp:nvSpPr>
        <dsp:cNvPr id="0" name=""/>
        <dsp:cNvSpPr/>
      </dsp:nvSpPr>
      <dsp:spPr>
        <a:xfrm>
          <a:off x="2083649" y="1067"/>
          <a:ext cx="2922864" cy="2558926"/>
        </a:xfrm>
        <a:prstGeom prst="roundRect">
          <a:avLst>
            <a:gd name="adj" fmla="val 10000"/>
          </a:avLst>
        </a:prstGeom>
        <a:solidFill>
          <a:srgbClr val="FF660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err="1" smtClean="0"/>
            <a:t>Patologia</a:t>
          </a:r>
          <a:r>
            <a:rPr lang="en-US" sz="3500" kern="1200" dirty="0" smtClean="0"/>
            <a:t> </a:t>
          </a:r>
          <a:r>
            <a:rPr lang="en-US" sz="3500" kern="1200" dirty="0" err="1" smtClean="0"/>
            <a:t>delle</a:t>
          </a:r>
          <a:r>
            <a:rPr lang="en-US" sz="3500" kern="1200" dirty="0" smtClean="0"/>
            <a:t> cure</a:t>
          </a:r>
          <a:endParaRPr lang="en-US" sz="3500" kern="1200" dirty="0"/>
        </a:p>
      </dsp:txBody>
      <dsp:txXfrm>
        <a:off x="2158597" y="76015"/>
        <a:ext cx="2772968" cy="2409030"/>
      </dsp:txXfrm>
    </dsp:sp>
    <dsp:sp modelId="{699CC4B0-C3F6-7B41-8F0E-F4496D2B623C}">
      <dsp:nvSpPr>
        <dsp:cNvPr id="0" name=""/>
        <dsp:cNvSpPr/>
      </dsp:nvSpPr>
      <dsp:spPr>
        <a:xfrm>
          <a:off x="2083649" y="2820557"/>
          <a:ext cx="922621" cy="1077692"/>
        </a:xfrm>
        <a:prstGeom prst="roundRect">
          <a:avLst>
            <a:gd name="adj" fmla="val 10000"/>
          </a:avLst>
        </a:prstGeom>
        <a:solidFill>
          <a:srgbClr val="FBA446"/>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INCURIA</a:t>
          </a:r>
          <a:endParaRPr lang="en-US" sz="800" kern="1200" dirty="0"/>
        </a:p>
      </dsp:txBody>
      <dsp:txXfrm>
        <a:off x="2110672" y="2847580"/>
        <a:ext cx="868575" cy="1023646"/>
      </dsp:txXfrm>
    </dsp:sp>
    <dsp:sp modelId="{58A46292-E734-C445-9800-8FC8C030843D}">
      <dsp:nvSpPr>
        <dsp:cNvPr id="0" name=""/>
        <dsp:cNvSpPr/>
      </dsp:nvSpPr>
      <dsp:spPr>
        <a:xfrm>
          <a:off x="3083771" y="2820557"/>
          <a:ext cx="922621" cy="1077692"/>
        </a:xfrm>
        <a:prstGeom prst="roundRect">
          <a:avLst>
            <a:gd name="adj" fmla="val 10000"/>
          </a:avLst>
        </a:prstGeom>
        <a:solidFill>
          <a:srgbClr val="FBA446"/>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DISCURIA</a:t>
          </a:r>
          <a:endParaRPr lang="en-US" sz="800" kern="1200" dirty="0"/>
        </a:p>
      </dsp:txBody>
      <dsp:txXfrm>
        <a:off x="3110794" y="2847580"/>
        <a:ext cx="868575" cy="1023646"/>
      </dsp:txXfrm>
    </dsp:sp>
    <dsp:sp modelId="{71A0FA5C-64A9-8742-A6A8-C8B0D979CE17}">
      <dsp:nvSpPr>
        <dsp:cNvPr id="0" name=""/>
        <dsp:cNvSpPr/>
      </dsp:nvSpPr>
      <dsp:spPr>
        <a:xfrm>
          <a:off x="4083892" y="2820557"/>
          <a:ext cx="922621" cy="1077692"/>
        </a:xfrm>
        <a:prstGeom prst="roundRect">
          <a:avLst>
            <a:gd name="adj" fmla="val 10000"/>
          </a:avLst>
        </a:prstGeom>
        <a:solidFill>
          <a:srgbClr val="FBA446"/>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IPERCURIA</a:t>
          </a:r>
          <a:endParaRPr lang="en-US" sz="800" kern="1200" dirty="0"/>
        </a:p>
      </dsp:txBody>
      <dsp:txXfrm>
        <a:off x="4110915" y="2847580"/>
        <a:ext cx="868575" cy="1023646"/>
      </dsp:txXfrm>
    </dsp:sp>
    <dsp:sp modelId="{F1BCCEA9-7580-BF46-BAF8-45BF50F01848}">
      <dsp:nvSpPr>
        <dsp:cNvPr id="0" name=""/>
        <dsp:cNvSpPr/>
      </dsp:nvSpPr>
      <dsp:spPr>
        <a:xfrm>
          <a:off x="5143152" y="0"/>
          <a:ext cx="1922743" cy="2558926"/>
        </a:xfrm>
        <a:prstGeom prst="roundRect">
          <a:avLst>
            <a:gd name="adj" fmla="val 10000"/>
          </a:avLst>
        </a:prstGeom>
        <a:solidFill>
          <a:srgbClr val="32879E"/>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err="1" smtClean="0"/>
            <a:t>Abuso</a:t>
          </a:r>
          <a:r>
            <a:rPr lang="en-US" sz="3500" kern="1200" dirty="0" smtClean="0"/>
            <a:t> </a:t>
          </a:r>
          <a:r>
            <a:rPr lang="en-US" sz="3500" kern="1200" dirty="0" err="1" smtClean="0"/>
            <a:t>sessuale</a:t>
          </a:r>
          <a:endParaRPr lang="en-US" sz="3500" kern="1200" dirty="0"/>
        </a:p>
      </dsp:txBody>
      <dsp:txXfrm>
        <a:off x="5199467" y="56315"/>
        <a:ext cx="1810113" cy="2446296"/>
      </dsp:txXfrm>
    </dsp:sp>
    <dsp:sp modelId="{4C887AE8-A232-A44C-A6EB-8368716EBCAC}">
      <dsp:nvSpPr>
        <dsp:cNvPr id="0" name=""/>
        <dsp:cNvSpPr/>
      </dsp:nvSpPr>
      <dsp:spPr>
        <a:xfrm>
          <a:off x="5161514" y="2820557"/>
          <a:ext cx="922621" cy="1077692"/>
        </a:xfrm>
        <a:prstGeom prst="roundRect">
          <a:avLst>
            <a:gd name="adj" fmla="val 10000"/>
          </a:avLst>
        </a:prstGeom>
        <a:solidFill>
          <a:srgbClr val="41B2D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EXTRAFAMILIARE</a:t>
          </a:r>
          <a:endParaRPr lang="en-US" sz="800" kern="1200" dirty="0"/>
        </a:p>
      </dsp:txBody>
      <dsp:txXfrm>
        <a:off x="5188537" y="2847580"/>
        <a:ext cx="868575" cy="1023646"/>
      </dsp:txXfrm>
    </dsp:sp>
    <dsp:sp modelId="{76E9A801-8961-0144-94FB-DD9C94E26011}">
      <dsp:nvSpPr>
        <dsp:cNvPr id="0" name=""/>
        <dsp:cNvSpPr/>
      </dsp:nvSpPr>
      <dsp:spPr>
        <a:xfrm>
          <a:off x="6161636" y="2820557"/>
          <a:ext cx="922621" cy="1077692"/>
        </a:xfrm>
        <a:prstGeom prst="roundRect">
          <a:avLst>
            <a:gd name="adj" fmla="val 10000"/>
          </a:avLst>
        </a:prstGeom>
        <a:solidFill>
          <a:srgbClr val="41B2D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INTRAFAMILIARE</a:t>
          </a:r>
        </a:p>
      </dsp:txBody>
      <dsp:txXfrm>
        <a:off x="6188659" y="2847580"/>
        <a:ext cx="868575" cy="10236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2F2EC2-E34B-A74D-968E-796A1D0FC425}">
      <dsp:nvSpPr>
        <dsp:cNvPr id="0" name=""/>
        <dsp:cNvSpPr/>
      </dsp:nvSpPr>
      <dsp:spPr>
        <a:xfrm>
          <a:off x="6152" y="1558911"/>
          <a:ext cx="1838930" cy="1352260"/>
        </a:xfrm>
        <a:prstGeom prst="roundRect">
          <a:avLst>
            <a:gd name="adj" fmla="val 10000"/>
          </a:avLst>
        </a:prstGeom>
        <a:solidFill>
          <a:srgbClr val="FF3067"/>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t-IT" sz="1600" kern="1200" noProof="0" dirty="0" smtClean="0"/>
            <a:t>Stimolazione continua neurotrasmettitori </a:t>
          </a:r>
        </a:p>
        <a:p>
          <a:pPr lvl="0" algn="ctr" defTabSz="711200">
            <a:lnSpc>
              <a:spcPct val="90000"/>
            </a:lnSpc>
            <a:spcBef>
              <a:spcPct val="0"/>
            </a:spcBef>
            <a:spcAft>
              <a:spcPct val="35000"/>
            </a:spcAft>
          </a:pPr>
          <a:r>
            <a:rPr lang="it-IT" sz="1600" kern="1200" noProof="0" dirty="0" smtClean="0"/>
            <a:t>(catecolamine)</a:t>
          </a:r>
          <a:endParaRPr lang="it-IT" sz="1600" kern="1200" noProof="0" dirty="0"/>
        </a:p>
      </dsp:txBody>
      <dsp:txXfrm>
        <a:off x="45758" y="1598517"/>
        <a:ext cx="1759718" cy="1273048"/>
      </dsp:txXfrm>
    </dsp:sp>
    <dsp:sp modelId="{0736E978-2F9F-954D-A44F-F382F3EA725F}">
      <dsp:nvSpPr>
        <dsp:cNvPr id="0" name=""/>
        <dsp:cNvSpPr/>
      </dsp:nvSpPr>
      <dsp:spPr>
        <a:xfrm>
          <a:off x="2028975" y="2007014"/>
          <a:ext cx="389853" cy="45605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it-IT" sz="1300" kern="1200" noProof="0"/>
        </a:p>
      </dsp:txBody>
      <dsp:txXfrm>
        <a:off x="2028975" y="2098225"/>
        <a:ext cx="272897" cy="273632"/>
      </dsp:txXfrm>
    </dsp:sp>
    <dsp:sp modelId="{D99E15B7-C25F-5B4D-A545-6DEA8B70CAD5}">
      <dsp:nvSpPr>
        <dsp:cNvPr id="0" name=""/>
        <dsp:cNvSpPr/>
      </dsp:nvSpPr>
      <dsp:spPr>
        <a:xfrm>
          <a:off x="2580654" y="1558911"/>
          <a:ext cx="1838930" cy="1352260"/>
        </a:xfrm>
        <a:prstGeom prst="roundRect">
          <a:avLst>
            <a:gd name="adj" fmla="val 10000"/>
          </a:avLst>
        </a:prstGeom>
        <a:solidFill>
          <a:srgbClr val="FF5252"/>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t-IT" sz="1600" kern="1200" noProof="0" dirty="0" smtClean="0"/>
            <a:t>Danni al funzionamento della corteccia prefrontale sede della memoria</a:t>
          </a:r>
          <a:endParaRPr lang="it-IT" sz="1600" kern="1200" noProof="0" dirty="0"/>
        </a:p>
      </dsp:txBody>
      <dsp:txXfrm>
        <a:off x="2620260" y="1598517"/>
        <a:ext cx="1759718" cy="1273048"/>
      </dsp:txXfrm>
    </dsp:sp>
    <dsp:sp modelId="{C7920396-2CD7-1E43-91A1-FBD5375BEF4D}">
      <dsp:nvSpPr>
        <dsp:cNvPr id="0" name=""/>
        <dsp:cNvSpPr/>
      </dsp:nvSpPr>
      <dsp:spPr>
        <a:xfrm>
          <a:off x="4603478" y="2007014"/>
          <a:ext cx="389853" cy="45605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it-IT" sz="1300" kern="1200" noProof="0"/>
        </a:p>
      </dsp:txBody>
      <dsp:txXfrm>
        <a:off x="4603478" y="2098225"/>
        <a:ext cx="272897" cy="273632"/>
      </dsp:txXfrm>
    </dsp:sp>
    <dsp:sp modelId="{EADC800C-E184-384C-B4D9-C1F74B1FD1D3}">
      <dsp:nvSpPr>
        <dsp:cNvPr id="0" name=""/>
        <dsp:cNvSpPr/>
      </dsp:nvSpPr>
      <dsp:spPr>
        <a:xfrm>
          <a:off x="5155157" y="1558911"/>
          <a:ext cx="1838930" cy="1352260"/>
        </a:xfrm>
        <a:prstGeom prst="roundRect">
          <a:avLst>
            <a:gd name="adj" fmla="val 10000"/>
          </a:avLst>
        </a:prstGeom>
        <a:solidFill>
          <a:srgbClr val="FFA01C"/>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it-IT" sz="1600" kern="1200" noProof="0" smtClean="0"/>
            <a:t>Diminuzione del volume cerebrale e del corpo calloso</a:t>
          </a:r>
          <a:endParaRPr lang="it-IT" sz="1600" kern="1200" noProof="0"/>
        </a:p>
      </dsp:txBody>
      <dsp:txXfrm>
        <a:off x="5194763" y="1598517"/>
        <a:ext cx="1759718" cy="12730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4A8852-4E47-3E47-9B9C-3E6C0E0D5908}" type="datetimeFigureOut">
              <a:rPr lang="it-IT" smtClean="0"/>
              <a:t>24/10/17</a:t>
            </a:fld>
            <a:endParaRPr lang="it-I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BF3147-08FC-0E41-9E57-55F78DB143DF}" type="slidenum">
              <a:rPr lang="it-IT" smtClean="0"/>
              <a:t>‹#›</a:t>
            </a:fld>
            <a:endParaRPr lang="it-IT"/>
          </a:p>
        </p:txBody>
      </p:sp>
    </p:spTree>
    <p:extLst>
      <p:ext uri="{BB962C8B-B14F-4D97-AF65-F5344CB8AC3E}">
        <p14:creationId xmlns:p14="http://schemas.microsoft.com/office/powerpoint/2010/main" val="57839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a:p>
        </p:txBody>
      </p:sp>
      <p:sp>
        <p:nvSpPr>
          <p:cNvPr id="4" name="Slide Number Placeholder 3"/>
          <p:cNvSpPr>
            <a:spLocks noGrp="1"/>
          </p:cNvSpPr>
          <p:nvPr>
            <p:ph type="sldNum" sz="quarter" idx="10"/>
          </p:nvPr>
        </p:nvSpPr>
        <p:spPr/>
        <p:txBody>
          <a:bodyPr/>
          <a:lstStyle/>
          <a:p>
            <a:fld id="{2DBF3147-08FC-0E41-9E57-55F78DB143DF}" type="slidenum">
              <a:rPr lang="it-IT" smtClean="0"/>
              <a:t>1</a:t>
            </a:fld>
            <a:endParaRPr lang="it-IT"/>
          </a:p>
        </p:txBody>
      </p:sp>
    </p:spTree>
    <p:extLst>
      <p:ext uri="{BB962C8B-B14F-4D97-AF65-F5344CB8AC3E}">
        <p14:creationId xmlns:p14="http://schemas.microsoft.com/office/powerpoint/2010/main" val="1045103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t-I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t-IT"/>
          </a:p>
        </p:txBody>
      </p:sp>
      <p:sp>
        <p:nvSpPr>
          <p:cNvPr id="4" name="Date Placeholder 3"/>
          <p:cNvSpPr>
            <a:spLocks noGrp="1"/>
          </p:cNvSpPr>
          <p:nvPr>
            <p:ph type="dt" sz="half" idx="10"/>
          </p:nvPr>
        </p:nvSpPr>
        <p:spPr/>
        <p:txBody>
          <a:bodyPr/>
          <a:lstStyle/>
          <a:p>
            <a:fld id="{8D5B02D2-74FB-C54A-9975-D7065EFA115F}" type="datetime1">
              <a:rPr lang="it-IT" smtClean="0"/>
              <a:t>24/10/17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1571779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Date Placeholder 3"/>
          <p:cNvSpPr>
            <a:spLocks noGrp="1"/>
          </p:cNvSpPr>
          <p:nvPr>
            <p:ph type="dt" sz="half" idx="10"/>
          </p:nvPr>
        </p:nvSpPr>
        <p:spPr/>
        <p:txBody>
          <a:bodyPr/>
          <a:lstStyle/>
          <a:p>
            <a:fld id="{CEBDD977-FE9E-6843-8F88-E839B24E38D1}" type="datetime1">
              <a:rPr lang="it-IT" smtClean="0"/>
              <a:t>24/10/17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1400500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t-I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Date Placeholder 3"/>
          <p:cNvSpPr>
            <a:spLocks noGrp="1"/>
          </p:cNvSpPr>
          <p:nvPr>
            <p:ph type="dt" sz="half" idx="10"/>
          </p:nvPr>
        </p:nvSpPr>
        <p:spPr/>
        <p:txBody>
          <a:bodyPr/>
          <a:lstStyle/>
          <a:p>
            <a:fld id="{05FC2670-B4E9-304E-AF86-15249467E880}" type="datetime1">
              <a:rPr lang="it-IT" smtClean="0"/>
              <a:t>24/10/17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1785821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Date Placeholder 3"/>
          <p:cNvSpPr>
            <a:spLocks noGrp="1"/>
          </p:cNvSpPr>
          <p:nvPr>
            <p:ph type="dt" sz="half" idx="10"/>
          </p:nvPr>
        </p:nvSpPr>
        <p:spPr/>
        <p:txBody>
          <a:bodyPr/>
          <a:lstStyle/>
          <a:p>
            <a:fld id="{0FDE5ED4-893D-164D-B1CC-F4332A0B06A8}" type="datetime1">
              <a:rPr lang="it-IT" smtClean="0"/>
              <a:t>24/10/17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697546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t-I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258C9E-7E06-4C46-B6DE-37DD4DD3668E}" type="datetime1">
              <a:rPr lang="it-IT" smtClean="0"/>
              <a:t>24/10/17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552762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Date Placeholder 4"/>
          <p:cNvSpPr>
            <a:spLocks noGrp="1"/>
          </p:cNvSpPr>
          <p:nvPr>
            <p:ph type="dt" sz="half" idx="10"/>
          </p:nvPr>
        </p:nvSpPr>
        <p:spPr/>
        <p:txBody>
          <a:bodyPr/>
          <a:lstStyle/>
          <a:p>
            <a:fld id="{1BFE8659-DFEB-1847-BF8E-CF494E34A900}" type="datetime1">
              <a:rPr lang="it-IT" smtClean="0"/>
              <a:t>24/10/17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272576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t-I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7" name="Date Placeholder 6"/>
          <p:cNvSpPr>
            <a:spLocks noGrp="1"/>
          </p:cNvSpPr>
          <p:nvPr>
            <p:ph type="dt" sz="half" idx="10"/>
          </p:nvPr>
        </p:nvSpPr>
        <p:spPr/>
        <p:txBody>
          <a:bodyPr/>
          <a:lstStyle/>
          <a:p>
            <a:fld id="{D642007C-992C-4C49-BB52-DDD4AFC2E0FA}" type="datetime1">
              <a:rPr lang="it-IT" smtClean="0"/>
              <a:t>24/10/17</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61061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Date Placeholder 2"/>
          <p:cNvSpPr>
            <a:spLocks noGrp="1"/>
          </p:cNvSpPr>
          <p:nvPr>
            <p:ph type="dt" sz="half" idx="10"/>
          </p:nvPr>
        </p:nvSpPr>
        <p:spPr/>
        <p:txBody>
          <a:bodyPr/>
          <a:lstStyle/>
          <a:p>
            <a:fld id="{F147D576-EF14-D244-8A11-688886364B1E}" type="datetime1">
              <a:rPr lang="it-IT" smtClean="0"/>
              <a:t>24/10/17</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1953792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06FE6-421A-1C4B-B85F-030E47DACDF7}" type="datetime1">
              <a:rPr lang="it-IT" smtClean="0"/>
              <a:t>24/10/17</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226118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t-I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4C68AB-8630-7248-8C61-D2E0CCBB7981}" type="datetime1">
              <a:rPr lang="it-IT" smtClean="0"/>
              <a:t>24/10/17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1469377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t-I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8A44E6-EA10-8241-A81D-01663F892D69}" type="datetime1">
              <a:rPr lang="it-IT" smtClean="0"/>
              <a:t>24/10/17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156EA22-71FA-FA4F-8A05-194C919E15D1}" type="slidenum">
              <a:rPr lang="it-IT" smtClean="0"/>
              <a:t>‹#›</a:t>
            </a:fld>
            <a:endParaRPr lang="it-IT"/>
          </a:p>
        </p:txBody>
      </p:sp>
    </p:spTree>
    <p:extLst>
      <p:ext uri="{BB962C8B-B14F-4D97-AF65-F5344CB8AC3E}">
        <p14:creationId xmlns:p14="http://schemas.microsoft.com/office/powerpoint/2010/main" val="19079922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AE195">
                <a:alpha val="36000"/>
              </a:srgbClr>
            </a:gs>
            <a:gs pos="100000">
              <a:srgbClr val="3093A3">
                <a:alpha val="75000"/>
              </a:srgbClr>
            </a:gs>
          </a:gsLst>
          <a:lin ang="1578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t-I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017A99-22D7-4B43-8473-4BD66BABB725}" type="datetime1">
              <a:rPr lang="it-IT" smtClean="0"/>
              <a:t>24/10/17</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56EA22-71FA-FA4F-8A05-194C919E15D1}" type="slidenum">
              <a:rPr lang="it-IT" smtClean="0"/>
              <a:t>‹#›</a:t>
            </a:fld>
            <a:endParaRPr lang="it-IT"/>
          </a:p>
        </p:txBody>
      </p:sp>
    </p:spTree>
    <p:extLst>
      <p:ext uri="{BB962C8B-B14F-4D97-AF65-F5344CB8AC3E}">
        <p14:creationId xmlns:p14="http://schemas.microsoft.com/office/powerpoint/2010/main" val="339842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t-IT" dirty="0" smtClean="0"/>
              <a:t>Individuazione di segnali e indicatori di disagio osservabili nell’alunno e nella sua famiglia</a:t>
            </a:r>
            <a:endParaRPr lang="it-IT" dirty="0"/>
          </a:p>
        </p:txBody>
      </p:sp>
      <p:sp>
        <p:nvSpPr>
          <p:cNvPr id="3" name="Subtitle 2"/>
          <p:cNvSpPr>
            <a:spLocks noGrp="1"/>
          </p:cNvSpPr>
          <p:nvPr>
            <p:ph type="subTitle" idx="1"/>
          </p:nvPr>
        </p:nvSpPr>
        <p:spPr/>
        <p:txBody>
          <a:bodyPr/>
          <a:lstStyle/>
          <a:p>
            <a:r>
              <a:rPr lang="it-IT" dirty="0" smtClean="0"/>
              <a:t>Dott.ssa Loredana Mecca - Neuropsichiatra infantile </a:t>
            </a:r>
          </a:p>
          <a:p>
            <a:r>
              <a:rPr lang="it-IT" dirty="0" smtClean="0"/>
              <a:t>Servizio di Neuropsichiatria dell’Infanzia e Adolescenza</a:t>
            </a:r>
          </a:p>
          <a:p>
            <a:r>
              <a:rPr lang="it-IT" dirty="0" smtClean="0"/>
              <a:t>ASST Valle Olona- Gallarate</a:t>
            </a:r>
            <a:endParaRPr lang="it-IT" dirty="0"/>
          </a:p>
        </p:txBody>
      </p:sp>
      <p:pic>
        <p:nvPicPr>
          <p:cNvPr id="5" name="Picture 6" descr="ASST_ValleOlon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5589588"/>
            <a:ext cx="1441450" cy="766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marchio-gaia-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65987" y="5146766"/>
            <a:ext cx="929376" cy="1274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82815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a:latin typeface="Calibri Light" charset="0"/>
                <a:ea typeface="Calibri Light" charset="0"/>
                <a:cs typeface="Calibri Light" charset="0"/>
              </a:rPr>
              <a:t>L’esperienza relazionale</a:t>
            </a:r>
            <a:endParaRPr lang="it-IT" dirty="0"/>
          </a:p>
        </p:txBody>
      </p:sp>
      <p:sp>
        <p:nvSpPr>
          <p:cNvPr id="3" name="Content Placeholder 2"/>
          <p:cNvSpPr>
            <a:spLocks noGrp="1"/>
          </p:cNvSpPr>
          <p:nvPr>
            <p:ph idx="1"/>
          </p:nvPr>
        </p:nvSpPr>
        <p:spPr/>
        <p:txBody>
          <a:bodyPr>
            <a:normAutofit/>
          </a:bodyPr>
          <a:lstStyle/>
          <a:p>
            <a:pPr marL="0" indent="0">
              <a:buNone/>
            </a:pPr>
            <a:r>
              <a:rPr lang="it-IT" dirty="0" smtClean="0"/>
              <a:t>Gli studi neurobiologici sullo sviluppo mentale infantile dicono che l’esperienza dà direttamente forma alle strutture cerebrali e che, al contrario di quanto si è a lungo creduto, il cibo esperienziale per la mente non è l’intensa stimolazione sensoriale, ma l’esistenza di legami in cui, nella comunicazione collaborativa, si sviluppi la sintonizzazione tra la mente del bambino e quella del genitore e la mente impari le basi e i metodi dell’auto promozione e dell’auto organizzazione. Se proprio i legami sono invece fonte di esperienze negative e traumatiche, ne risulta una inadeguatezza del processo di sviluppo del bambino che </a:t>
            </a:r>
            <a:r>
              <a:rPr lang="it-IT" dirty="0" err="1" smtClean="0"/>
              <a:t>puo</a:t>
            </a:r>
            <a:r>
              <a:rPr lang="it-IT" dirty="0" smtClean="0"/>
              <a:t>̀ trovare espressione in tutte le aree di funzionamento cognitivo ed emotivo. </a:t>
            </a:r>
          </a:p>
          <a:p>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10</a:t>
            </a:fld>
            <a:endParaRPr lang="it-IT"/>
          </a:p>
        </p:txBody>
      </p:sp>
    </p:spTree>
    <p:extLst>
      <p:ext uri="{BB962C8B-B14F-4D97-AF65-F5344CB8AC3E}">
        <p14:creationId xmlns:p14="http://schemas.microsoft.com/office/powerpoint/2010/main" val="1696587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9609" y="730453"/>
            <a:ext cx="9101191" cy="1780134"/>
          </a:xfrm>
        </p:spPr>
        <p:txBody>
          <a:bodyPr>
            <a:normAutofit/>
          </a:bodyPr>
          <a:lstStyle/>
          <a:p>
            <a:pPr algn="ctr"/>
            <a:r>
              <a:rPr lang="it-IT" sz="4800" dirty="0">
                <a:latin typeface="Calibri Light" charset="0"/>
                <a:ea typeface="Calibri Light" charset="0"/>
                <a:cs typeface="Calibri Light" charset="0"/>
              </a:rPr>
              <a:t>La biologia </a:t>
            </a:r>
            <a:r>
              <a:rPr lang="it-IT" sz="4800" dirty="0" smtClean="0">
                <a:latin typeface="Calibri Light" charset="0"/>
                <a:ea typeface="Calibri Light" charset="0"/>
                <a:cs typeface="Calibri Light" charset="0"/>
              </a:rPr>
              <a:t>della </a:t>
            </a:r>
            <a:r>
              <a:rPr lang="it-IT" sz="4800" dirty="0">
                <a:latin typeface="Calibri Light" charset="0"/>
                <a:ea typeface="Calibri Light" charset="0"/>
                <a:cs typeface="Calibri Light" charset="0"/>
              </a:rPr>
              <a:t>risposta al trauma </a:t>
            </a:r>
          </a:p>
        </p:txBody>
      </p:sp>
      <p:sp>
        <p:nvSpPr>
          <p:cNvPr id="4" name="Slide Number Placeholder 3"/>
          <p:cNvSpPr>
            <a:spLocks noGrp="1"/>
          </p:cNvSpPr>
          <p:nvPr>
            <p:ph type="sldNum" sz="quarter" idx="12"/>
          </p:nvPr>
        </p:nvSpPr>
        <p:spPr/>
        <p:txBody>
          <a:bodyPr/>
          <a:lstStyle/>
          <a:p>
            <a:fld id="{7A050E41-CF67-5843-ACF0-02825AD4752C}" type="slidenum">
              <a:rPr lang="it-IT" smtClean="0"/>
              <a:t>11</a:t>
            </a:fld>
            <a:endParaRPr lang="it-IT"/>
          </a:p>
        </p:txBody>
      </p:sp>
      <p:graphicFrame>
        <p:nvGraphicFramePr>
          <p:cNvPr id="3" name="Diagram 2"/>
          <p:cNvGraphicFramePr/>
          <p:nvPr>
            <p:extLst/>
          </p:nvPr>
        </p:nvGraphicFramePr>
        <p:xfrm>
          <a:off x="2590800" y="1620521"/>
          <a:ext cx="7000240" cy="44700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573902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Esiti comportamentali della trascuratezza</a:t>
            </a:r>
            <a:br>
              <a:rPr lang="it-IT" dirty="0" smtClean="0"/>
            </a:br>
            <a:r>
              <a:rPr lang="it-IT" sz="3200" dirty="0" smtClean="0"/>
              <a:t>Età </a:t>
            </a:r>
            <a:r>
              <a:rPr lang="it-IT" sz="3200" dirty="0" err="1" smtClean="0"/>
              <a:t>pre</a:t>
            </a:r>
            <a:r>
              <a:rPr lang="it-IT" sz="3200" dirty="0" smtClean="0"/>
              <a:t>-scolare</a:t>
            </a:r>
            <a:endParaRPr lang="it-IT" dirty="0"/>
          </a:p>
        </p:txBody>
      </p:sp>
      <p:sp>
        <p:nvSpPr>
          <p:cNvPr id="3" name="Content Placeholder 2"/>
          <p:cNvSpPr>
            <a:spLocks noGrp="1"/>
          </p:cNvSpPr>
          <p:nvPr>
            <p:ph idx="1"/>
          </p:nvPr>
        </p:nvSpPr>
        <p:spPr/>
        <p:txBody>
          <a:bodyPr/>
          <a:lstStyle/>
          <a:p>
            <a:r>
              <a:rPr lang="it-IT" dirty="0" smtClean="0"/>
              <a:t>Compromissione del legame di attaccamento (insicuro).</a:t>
            </a:r>
          </a:p>
          <a:p>
            <a:r>
              <a:rPr lang="it-IT" dirty="0" smtClean="0"/>
              <a:t>Comportamenti </a:t>
            </a:r>
            <a:r>
              <a:rPr lang="it-IT" dirty="0" err="1" smtClean="0"/>
              <a:t>internalizzati</a:t>
            </a:r>
            <a:r>
              <a:rPr lang="it-IT" dirty="0" smtClean="0"/>
              <a:t> (ritiro e isolamento sociale).</a:t>
            </a:r>
          </a:p>
          <a:p>
            <a:r>
              <a:rPr lang="it-IT" dirty="0" smtClean="0"/>
              <a:t>Scarso controllo dell’emotività ed impulsività.</a:t>
            </a:r>
          </a:p>
          <a:p>
            <a:r>
              <a:rPr lang="it-IT" dirty="0" smtClean="0"/>
              <a:t>Problemi di linguaggio espressivo.</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12</a:t>
            </a:fld>
            <a:endParaRPr lang="it-IT"/>
          </a:p>
        </p:txBody>
      </p:sp>
    </p:spTree>
    <p:extLst>
      <p:ext uri="{BB962C8B-B14F-4D97-AF65-F5344CB8AC3E}">
        <p14:creationId xmlns:p14="http://schemas.microsoft.com/office/powerpoint/2010/main" val="1165416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Esiti comportamentali della trascuratezza</a:t>
            </a:r>
            <a:br>
              <a:rPr lang="it-IT" dirty="0" smtClean="0"/>
            </a:br>
            <a:r>
              <a:rPr lang="it-IT" sz="3200" dirty="0"/>
              <a:t>E</a:t>
            </a:r>
            <a:r>
              <a:rPr lang="it-IT" sz="3200" dirty="0" smtClean="0"/>
              <a:t>tà scolare</a:t>
            </a:r>
            <a:endParaRPr lang="it-IT" dirty="0"/>
          </a:p>
        </p:txBody>
      </p:sp>
      <p:sp>
        <p:nvSpPr>
          <p:cNvPr id="3" name="Content Placeholder 2"/>
          <p:cNvSpPr>
            <a:spLocks noGrp="1"/>
          </p:cNvSpPr>
          <p:nvPr>
            <p:ph idx="1"/>
          </p:nvPr>
        </p:nvSpPr>
        <p:spPr/>
        <p:txBody>
          <a:bodyPr/>
          <a:lstStyle/>
          <a:p>
            <a:r>
              <a:rPr lang="it-IT" dirty="0" smtClean="0"/>
              <a:t>Problemi di apprendimento (in misura maggiore rispetto alle altre forme).</a:t>
            </a:r>
          </a:p>
          <a:p>
            <a:r>
              <a:rPr lang="it-IT" dirty="0" smtClean="0"/>
              <a:t>Deficit cognitivi, mancanza di creatività e </a:t>
            </a:r>
            <a:r>
              <a:rPr lang="it-IT" dirty="0" err="1" smtClean="0"/>
              <a:t>problem-solving</a:t>
            </a:r>
            <a:r>
              <a:rPr lang="it-IT" dirty="0" smtClean="0"/>
              <a:t>.</a:t>
            </a:r>
          </a:p>
          <a:p>
            <a:r>
              <a:rPr lang="it-IT" dirty="0" smtClean="0"/>
              <a:t>Ritiro sociale.</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13</a:t>
            </a:fld>
            <a:endParaRPr lang="it-IT"/>
          </a:p>
        </p:txBody>
      </p:sp>
    </p:spTree>
    <p:extLst>
      <p:ext uri="{BB962C8B-B14F-4D97-AF65-F5344CB8AC3E}">
        <p14:creationId xmlns:p14="http://schemas.microsoft.com/office/powerpoint/2010/main" val="16448853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Esiti comportamentali della trascuratezza</a:t>
            </a:r>
            <a:br>
              <a:rPr lang="it-IT" dirty="0" smtClean="0"/>
            </a:br>
            <a:r>
              <a:rPr lang="it-IT" sz="3200" dirty="0"/>
              <a:t>A</a:t>
            </a:r>
            <a:r>
              <a:rPr lang="it-IT" sz="3200" dirty="0" smtClean="0"/>
              <a:t>dolescenza</a:t>
            </a:r>
            <a:endParaRPr lang="it-IT" dirty="0"/>
          </a:p>
        </p:txBody>
      </p:sp>
      <p:sp>
        <p:nvSpPr>
          <p:cNvPr id="3" name="Content Placeholder 2"/>
          <p:cNvSpPr>
            <a:spLocks noGrp="1"/>
          </p:cNvSpPr>
          <p:nvPr>
            <p:ph idx="1"/>
          </p:nvPr>
        </p:nvSpPr>
        <p:spPr/>
        <p:txBody>
          <a:bodyPr/>
          <a:lstStyle/>
          <a:p>
            <a:r>
              <a:rPr lang="it-IT" dirty="0" smtClean="0"/>
              <a:t>Peggioramento dei problemi scolastici (più che nelle altre patologie).</a:t>
            </a:r>
          </a:p>
          <a:p>
            <a:r>
              <a:rPr lang="it-IT" dirty="0" smtClean="0"/>
              <a:t>Deficit cognitivi.</a:t>
            </a:r>
          </a:p>
          <a:p>
            <a:r>
              <a:rPr lang="it-IT" dirty="0" smtClean="0"/>
              <a:t>Rappresentazione negativa di sé e degli altri.</a:t>
            </a:r>
          </a:p>
          <a:p>
            <a:r>
              <a:rPr lang="it-IT" dirty="0" smtClean="0"/>
              <a:t>Scarsità di interazioni sociali.</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14</a:t>
            </a:fld>
            <a:endParaRPr lang="it-IT"/>
          </a:p>
        </p:txBody>
      </p:sp>
    </p:spTree>
    <p:extLst>
      <p:ext uri="{BB962C8B-B14F-4D97-AF65-F5344CB8AC3E}">
        <p14:creationId xmlns:p14="http://schemas.microsoft.com/office/powerpoint/2010/main" val="1605244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Esiti comportamentali della trascuratezza</a:t>
            </a:r>
            <a:br>
              <a:rPr lang="it-IT" dirty="0" smtClean="0"/>
            </a:br>
            <a:r>
              <a:rPr lang="it-IT" sz="3200" dirty="0"/>
              <a:t>E</a:t>
            </a:r>
            <a:r>
              <a:rPr lang="it-IT" sz="3200" dirty="0" smtClean="0"/>
              <a:t>tà adulta</a:t>
            </a:r>
            <a:endParaRPr lang="it-IT" dirty="0"/>
          </a:p>
        </p:txBody>
      </p:sp>
      <p:sp>
        <p:nvSpPr>
          <p:cNvPr id="3" name="Content Placeholder 2"/>
          <p:cNvSpPr>
            <a:spLocks noGrp="1"/>
          </p:cNvSpPr>
          <p:nvPr>
            <p:ph idx="1"/>
          </p:nvPr>
        </p:nvSpPr>
        <p:spPr/>
        <p:txBody>
          <a:bodyPr/>
          <a:lstStyle/>
          <a:p>
            <a:r>
              <a:rPr lang="it-IT" dirty="0" smtClean="0"/>
              <a:t>Isolamento e ritiro sociale.</a:t>
            </a:r>
          </a:p>
          <a:p>
            <a:r>
              <a:rPr lang="it-IT" dirty="0" smtClean="0"/>
              <a:t>Incapacità di entrare in relazione con gli altri.</a:t>
            </a:r>
          </a:p>
          <a:p>
            <a:r>
              <a:rPr lang="it-IT" dirty="0" smtClean="0"/>
              <a:t>Profondi deficit cognitivi.</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15</a:t>
            </a:fld>
            <a:endParaRPr lang="it-IT"/>
          </a:p>
        </p:txBody>
      </p:sp>
    </p:spTree>
    <p:extLst>
      <p:ext uri="{BB962C8B-B14F-4D97-AF65-F5344CB8AC3E}">
        <p14:creationId xmlns:p14="http://schemas.microsoft.com/office/powerpoint/2010/main" val="665805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a:t>
            </a:r>
            <a:r>
              <a:rPr lang="is-IS" dirty="0" smtClean="0"/>
              <a:t>ontrointuitivamente...</a:t>
            </a:r>
            <a:endParaRPr lang="it-IT" dirty="0"/>
          </a:p>
        </p:txBody>
      </p:sp>
      <p:sp>
        <p:nvSpPr>
          <p:cNvPr id="3" name="Content Placeholder 2"/>
          <p:cNvSpPr>
            <a:spLocks noGrp="1"/>
          </p:cNvSpPr>
          <p:nvPr>
            <p:ph idx="1"/>
          </p:nvPr>
        </p:nvSpPr>
        <p:spPr/>
        <p:txBody>
          <a:bodyPr/>
          <a:lstStyle/>
          <a:p>
            <a:r>
              <a:rPr lang="it-IT" dirty="0" smtClean="0"/>
              <a:t>La trascuratezza in assenza di altre forme di maltrattamento sembra sia associata a conseguenze peggiori </a:t>
            </a:r>
            <a:r>
              <a:rPr lang="it-IT" smtClean="0"/>
              <a:t>rispetto alla trascuratezza </a:t>
            </a:r>
            <a:r>
              <a:rPr lang="it-IT" dirty="0" smtClean="0"/>
              <a:t>associata a maltrattamento fisico.</a:t>
            </a:r>
          </a:p>
          <a:p>
            <a:r>
              <a:rPr lang="it-IT" dirty="0" smtClean="0"/>
              <a:t>Il contatto fisico che avviene sotto forma di maltrattamento potrebbe essere meno nocivo rispetto all’assenza di contatto.</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16</a:t>
            </a:fld>
            <a:endParaRPr lang="it-IT"/>
          </a:p>
        </p:txBody>
      </p:sp>
    </p:spTree>
    <p:extLst>
      <p:ext uri="{BB962C8B-B14F-4D97-AF65-F5344CB8AC3E}">
        <p14:creationId xmlns:p14="http://schemas.microsoft.com/office/powerpoint/2010/main" val="21070125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8786" y="2627010"/>
            <a:ext cx="10161997" cy="1749781"/>
          </a:xfrm>
        </p:spPr>
        <p:txBody>
          <a:bodyPr>
            <a:normAutofit/>
          </a:bodyPr>
          <a:lstStyle/>
          <a:p>
            <a:pPr marL="0" indent="0" algn="ctr">
              <a:buNone/>
            </a:pPr>
            <a:r>
              <a:rPr lang="it-IT" sz="3600" dirty="0" smtClean="0"/>
              <a:t>Grazie per l’attenzione</a:t>
            </a:r>
            <a:endParaRPr lang="it-IT" sz="3600"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17</a:t>
            </a:fld>
            <a:endParaRPr lang="it-IT"/>
          </a:p>
        </p:txBody>
      </p:sp>
      <p:pic>
        <p:nvPicPr>
          <p:cNvPr id="6" name="Picture 5" descr="marchio-gaia-sm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7640" y="1502228"/>
            <a:ext cx="2410842" cy="33049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4349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a:t>P</a:t>
            </a:r>
            <a:r>
              <a:rPr lang="it-IT" dirty="0" smtClean="0"/>
              <a:t>remessa</a:t>
            </a:r>
            <a:endParaRPr lang="it-IT" dirty="0"/>
          </a:p>
        </p:txBody>
      </p:sp>
      <p:sp>
        <p:nvSpPr>
          <p:cNvPr id="3" name="Content Placeholder 2"/>
          <p:cNvSpPr>
            <a:spLocks noGrp="1"/>
          </p:cNvSpPr>
          <p:nvPr>
            <p:ph idx="1"/>
          </p:nvPr>
        </p:nvSpPr>
        <p:spPr/>
        <p:txBody>
          <a:bodyPr/>
          <a:lstStyle/>
          <a:p>
            <a:pPr>
              <a:lnSpc>
                <a:spcPct val="100000"/>
              </a:lnSpc>
              <a:spcBef>
                <a:spcPts val="0"/>
              </a:spcBef>
            </a:pPr>
            <a:r>
              <a:rPr lang="it-IT" dirty="0" smtClean="0"/>
              <a:t>La trascuratezza è una forma di maltrattamento all’infanzia.</a:t>
            </a:r>
          </a:p>
          <a:p>
            <a:pPr>
              <a:lnSpc>
                <a:spcPct val="100000"/>
              </a:lnSpc>
              <a:spcBef>
                <a:spcPts val="0"/>
              </a:spcBef>
            </a:pPr>
            <a:r>
              <a:rPr lang="it-IT" dirty="0" smtClean="0"/>
              <a:t>Rientra nel gruppo delle patologie delle cure, ossia una modalità di accudimento non corretta.</a:t>
            </a:r>
          </a:p>
          <a:p>
            <a:pPr>
              <a:lnSpc>
                <a:spcPct val="100000"/>
              </a:lnSpc>
              <a:spcBef>
                <a:spcPts val="0"/>
              </a:spcBef>
            </a:pPr>
            <a:r>
              <a:rPr lang="it-IT" dirty="0" smtClean="0"/>
              <a:t>Nello specifico è una grave o persistente omissione di cure.</a:t>
            </a:r>
          </a:p>
          <a:p>
            <a:pPr marL="0" marR="0" lvl="0" indent="0" defTabSz="914400" eaLnBrk="1" fontAlgn="auto" latinLnBrk="0" hangingPunct="1">
              <a:lnSpc>
                <a:spcPct val="100000"/>
              </a:lnSpc>
              <a:spcBef>
                <a:spcPts val="0"/>
              </a:spcBef>
              <a:spcAft>
                <a:spcPts val="0"/>
              </a:spcAft>
              <a:buClrTx/>
              <a:buSzTx/>
              <a:buFontTx/>
              <a:buNone/>
              <a:tabLst/>
              <a:defRPr/>
            </a:pP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2</a:t>
            </a:fld>
            <a:endParaRPr lang="it-IT"/>
          </a:p>
        </p:txBody>
      </p:sp>
    </p:spTree>
    <p:extLst>
      <p:ext uri="{BB962C8B-B14F-4D97-AF65-F5344CB8AC3E}">
        <p14:creationId xmlns:p14="http://schemas.microsoft.com/office/powerpoint/2010/main" val="14875437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84285"/>
            <a:ext cx="8229600" cy="1143000"/>
          </a:xfrm>
        </p:spPr>
        <p:txBody>
          <a:bodyPr>
            <a:normAutofit fontScale="90000"/>
          </a:bodyPr>
          <a:lstStyle/>
          <a:p>
            <a:pPr algn="ctr"/>
            <a:r>
              <a:rPr lang="it-IT" sz="6000" dirty="0">
                <a:latin typeface="Calibri Light" charset="0"/>
                <a:ea typeface="Calibri Light" charset="0"/>
                <a:cs typeface="Calibri Light" charset="0"/>
              </a:rPr>
              <a:t>Gli abusi all’infanzia </a:t>
            </a:r>
            <a:r>
              <a:rPr lang="it-IT" dirty="0">
                <a:latin typeface="Calibri Light" charset="0"/>
                <a:ea typeface="Calibri Light" charset="0"/>
                <a:cs typeface="Calibri Light" charset="0"/>
              </a:rPr>
              <a:t>C</a:t>
            </a:r>
            <a:r>
              <a:rPr lang="it-IT" dirty="0" smtClean="0">
                <a:latin typeface="Calibri Light" charset="0"/>
                <a:ea typeface="Calibri Light" charset="0"/>
                <a:cs typeface="Calibri Light" charset="0"/>
              </a:rPr>
              <a:t>lassificazione</a:t>
            </a:r>
            <a:endParaRPr lang="it-IT" dirty="0">
              <a:latin typeface="Calibri Light" charset="0"/>
              <a:ea typeface="Calibri Light" charset="0"/>
              <a:cs typeface="Calibri Light" charset="0"/>
            </a:endParaRPr>
          </a:p>
        </p:txBody>
      </p:sp>
      <p:graphicFrame>
        <p:nvGraphicFramePr>
          <p:cNvPr id="4" name="Content Placeholder 3"/>
          <p:cNvGraphicFramePr>
            <a:graphicFrameLocks noGrp="1"/>
          </p:cNvGraphicFramePr>
          <p:nvPr>
            <p:ph idx="1"/>
            <p:extLst/>
          </p:nvPr>
        </p:nvGraphicFramePr>
        <p:xfrm>
          <a:off x="2636437" y="2431489"/>
          <a:ext cx="7090164" cy="38993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156EA22-71FA-FA4F-8A05-194C919E15D1}" type="slidenum">
              <a:rPr lang="it-IT" smtClean="0"/>
              <a:t>3</a:t>
            </a:fld>
            <a:endParaRPr lang="it-IT"/>
          </a:p>
        </p:txBody>
      </p:sp>
    </p:spTree>
    <p:extLst>
      <p:ext uri="{BB962C8B-B14F-4D97-AF65-F5344CB8AC3E}">
        <p14:creationId xmlns:p14="http://schemas.microsoft.com/office/powerpoint/2010/main" val="1226015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Premessa</a:t>
            </a:r>
            <a:endParaRPr lang="it-IT" dirty="0"/>
          </a:p>
        </p:txBody>
      </p:sp>
      <p:sp>
        <p:nvSpPr>
          <p:cNvPr id="3" name="Content Placeholder 2"/>
          <p:cNvSpPr>
            <a:spLocks noGrp="1"/>
          </p:cNvSpPr>
          <p:nvPr>
            <p:ph idx="1"/>
          </p:nvPr>
        </p:nvSpPr>
        <p:spPr/>
        <p:txBody>
          <a:bodyPr/>
          <a:lstStyle/>
          <a:p>
            <a:r>
              <a:rPr lang="it-IT" dirty="0" smtClean="0"/>
              <a:t>La trascuratezza resta il “paziente povero” nel campo della ricerca sul maltrattamento all’infanzia (pur determinando conseguenze gravi).</a:t>
            </a:r>
          </a:p>
          <a:p>
            <a:r>
              <a:rPr lang="it-IT" dirty="0" smtClean="0"/>
              <a:t>Diversamente dall’abuso (fisico, psicologico o sessuale), solitamente legato ad azioni specifiche, la trascuratezza implica una situazione (relazione) cronica di omissioni.</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4</a:t>
            </a:fld>
            <a:endParaRPr lang="it-IT"/>
          </a:p>
        </p:txBody>
      </p:sp>
    </p:spTree>
    <p:extLst>
      <p:ext uri="{BB962C8B-B14F-4D97-AF65-F5344CB8AC3E}">
        <p14:creationId xmlns:p14="http://schemas.microsoft.com/office/powerpoint/2010/main" val="252789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Forme di trascuratezza</a:t>
            </a:r>
            <a:endParaRPr lang="it-IT" dirty="0"/>
          </a:p>
        </p:txBody>
      </p:sp>
      <p:sp>
        <p:nvSpPr>
          <p:cNvPr id="3" name="Content Placeholder 2"/>
          <p:cNvSpPr>
            <a:spLocks noGrp="1"/>
          </p:cNvSpPr>
          <p:nvPr>
            <p:ph idx="1"/>
          </p:nvPr>
        </p:nvSpPr>
        <p:spPr/>
        <p:txBody>
          <a:bodyPr/>
          <a:lstStyle/>
          <a:p>
            <a:r>
              <a:rPr lang="it-IT" dirty="0" smtClean="0"/>
              <a:t>Trascuratezza fisica: rifiuto o ritardo a fornire le cure (sorveglianza, cure mediche, alimentazione).</a:t>
            </a:r>
          </a:p>
          <a:p>
            <a:r>
              <a:rPr lang="it-IT" dirty="0" smtClean="0"/>
              <a:t>Trascuratezza educativa: inadempienza scolastica.</a:t>
            </a:r>
          </a:p>
          <a:p>
            <a:r>
              <a:rPr lang="it-IT" dirty="0" smtClean="0"/>
              <a:t>Trascuratezza emozionale: chiara disattenzione delle necessità d’affetto, insufficiente supporto emotivo.</a:t>
            </a:r>
          </a:p>
          <a:p>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5</a:t>
            </a:fld>
            <a:endParaRPr lang="it-IT"/>
          </a:p>
        </p:txBody>
      </p:sp>
    </p:spTree>
    <p:extLst>
      <p:ext uri="{BB962C8B-B14F-4D97-AF65-F5344CB8AC3E}">
        <p14:creationId xmlns:p14="http://schemas.microsoft.com/office/powerpoint/2010/main" val="825796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Trascuratezza emozionale</a:t>
            </a:r>
            <a:endParaRPr lang="it-IT" dirty="0"/>
          </a:p>
        </p:txBody>
      </p:sp>
      <p:sp>
        <p:nvSpPr>
          <p:cNvPr id="3" name="Content Placeholder 2"/>
          <p:cNvSpPr>
            <a:spLocks noGrp="1"/>
          </p:cNvSpPr>
          <p:nvPr>
            <p:ph idx="1"/>
          </p:nvPr>
        </p:nvSpPr>
        <p:spPr/>
        <p:txBody>
          <a:bodyPr/>
          <a:lstStyle/>
          <a:p>
            <a:r>
              <a:rPr lang="it-IT" dirty="0" smtClean="0"/>
              <a:t>Rientra nelle Esperienze </a:t>
            </a:r>
            <a:r>
              <a:rPr lang="it-IT" dirty="0"/>
              <a:t>S</a:t>
            </a:r>
            <a:r>
              <a:rPr lang="it-IT" dirty="0" smtClean="0"/>
              <a:t>favorevoli Infantili (ESI), ossia situazioni vissute nell’infanzia che incidono significativamente sui processi di attaccamento</a:t>
            </a:r>
            <a:r>
              <a:rPr lang="it-IT" dirty="0" smtClean="0">
                <a:latin typeface="Calibri" charset="0"/>
                <a:ea typeface="Calibri" charset="0"/>
                <a:cs typeface="Calibri" charset="0"/>
              </a:rPr>
              <a:t> </a:t>
            </a:r>
            <a:r>
              <a:rPr lang="it-IT" dirty="0">
                <a:latin typeface="Calibri" charset="0"/>
                <a:ea typeface="Calibri" charset="0"/>
                <a:cs typeface="Calibri" charset="0"/>
              </a:rPr>
              <a:t>e che si possono definire come ‘</a:t>
            </a:r>
            <a:r>
              <a:rPr lang="it-IT" b="1" dirty="0">
                <a:latin typeface="Calibri" charset="0"/>
                <a:ea typeface="Calibri" charset="0"/>
                <a:cs typeface="Calibri" charset="0"/>
              </a:rPr>
              <a:t>incidenti di percorso</a:t>
            </a:r>
            <a:r>
              <a:rPr lang="it-IT" dirty="0">
                <a:latin typeface="Calibri" charset="0"/>
                <a:ea typeface="Calibri" charset="0"/>
                <a:cs typeface="Calibri" charset="0"/>
              </a:rPr>
              <a:t>’ negativi più o meno cronici rispetto all’ideale percorso </a:t>
            </a:r>
            <a:r>
              <a:rPr lang="it-IT" dirty="0" smtClean="0">
                <a:latin typeface="Calibri" charset="0"/>
                <a:ea typeface="Calibri" charset="0"/>
                <a:cs typeface="Calibri" charset="0"/>
              </a:rPr>
              <a:t>evolutivo, </a:t>
            </a:r>
            <a:r>
              <a:rPr lang="it-IT" dirty="0">
                <a:latin typeface="Calibri" charset="0"/>
                <a:ea typeface="Calibri" charset="0"/>
                <a:cs typeface="Calibri" charset="0"/>
              </a:rPr>
              <a:t>sia sul piano personale che relazionale.</a:t>
            </a:r>
          </a:p>
          <a:p>
            <a:endParaRPr lang="it-IT" dirty="0">
              <a:latin typeface="Calibri" charset="0"/>
              <a:ea typeface="Calibri" charset="0"/>
              <a:cs typeface="Calibri" charset="0"/>
            </a:endParaRPr>
          </a:p>
          <a:p>
            <a:r>
              <a:rPr lang="it-IT" dirty="0" smtClean="0">
                <a:latin typeface="Calibri" charset="0"/>
                <a:ea typeface="Calibri" charset="0"/>
                <a:cs typeface="Calibri" charset="0"/>
              </a:rPr>
              <a:t>Ha </a:t>
            </a:r>
            <a:r>
              <a:rPr lang="it-IT" b="1" dirty="0">
                <a:latin typeface="Calibri" charset="0"/>
                <a:ea typeface="Calibri" charset="0"/>
                <a:cs typeface="Calibri" charset="0"/>
              </a:rPr>
              <a:t>effetti</a:t>
            </a:r>
            <a:r>
              <a:rPr lang="it-IT" dirty="0">
                <a:latin typeface="Calibri" charset="0"/>
                <a:ea typeface="Calibri" charset="0"/>
                <a:cs typeface="Calibri" charset="0"/>
              </a:rPr>
              <a:t> significativi sulla </a:t>
            </a:r>
            <a:r>
              <a:rPr lang="it-IT" b="1" dirty="0">
                <a:latin typeface="Calibri" charset="0"/>
                <a:ea typeface="Calibri" charset="0"/>
                <a:cs typeface="Calibri" charset="0"/>
              </a:rPr>
              <a:t>salute in età adulta.</a:t>
            </a:r>
          </a:p>
          <a:p>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6</a:t>
            </a:fld>
            <a:endParaRPr lang="it-IT"/>
          </a:p>
        </p:txBody>
      </p:sp>
    </p:spTree>
    <p:extLst>
      <p:ext uri="{BB962C8B-B14F-4D97-AF65-F5344CB8AC3E}">
        <p14:creationId xmlns:p14="http://schemas.microsoft.com/office/powerpoint/2010/main" val="9835253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Trascuratezza emozionale</a:t>
            </a:r>
            <a:endParaRPr lang="it-IT" dirty="0"/>
          </a:p>
        </p:txBody>
      </p:sp>
      <p:sp>
        <p:nvSpPr>
          <p:cNvPr id="3" name="Content Placeholder 2"/>
          <p:cNvSpPr>
            <a:spLocks noGrp="1"/>
          </p:cNvSpPr>
          <p:nvPr>
            <p:ph idx="1"/>
          </p:nvPr>
        </p:nvSpPr>
        <p:spPr/>
        <p:txBody>
          <a:bodyPr/>
          <a:lstStyle/>
          <a:p>
            <a:r>
              <a:rPr lang="it-IT" dirty="0" smtClean="0"/>
              <a:t>Non è caratterizzata da interazioni segrete, quindi è facilmente osservabile.</a:t>
            </a:r>
          </a:p>
          <a:p>
            <a:r>
              <a:rPr lang="it-IT" dirty="0" smtClean="0"/>
              <a:t>I datori di cura non sono consapevoli della pericolosità del loro comportamento.</a:t>
            </a:r>
          </a:p>
          <a:p>
            <a:r>
              <a:rPr lang="it-IT" dirty="0" smtClean="0"/>
              <a:t>Non esiste nel campo della trascuratezza una soglia netta tra ciò che è trascuratezza e ciò che non lo è.</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7</a:t>
            </a:fld>
            <a:endParaRPr lang="it-IT"/>
          </a:p>
        </p:txBody>
      </p:sp>
    </p:spTree>
    <p:extLst>
      <p:ext uri="{BB962C8B-B14F-4D97-AF65-F5344CB8AC3E}">
        <p14:creationId xmlns:p14="http://schemas.microsoft.com/office/powerpoint/2010/main" val="14611021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Trascuratezza e attaccamento</a:t>
            </a:r>
            <a:endParaRPr lang="it-IT" dirty="0"/>
          </a:p>
        </p:txBody>
      </p:sp>
      <p:sp>
        <p:nvSpPr>
          <p:cNvPr id="3" name="Content Placeholder 2"/>
          <p:cNvSpPr>
            <a:spLocks noGrp="1"/>
          </p:cNvSpPr>
          <p:nvPr>
            <p:ph idx="1"/>
          </p:nvPr>
        </p:nvSpPr>
        <p:spPr/>
        <p:txBody>
          <a:bodyPr/>
          <a:lstStyle/>
          <a:p>
            <a:r>
              <a:rPr lang="it-IT" dirty="0" smtClean="0"/>
              <a:t>I bambini trascurati spesso sviluppano un attaccamento insicuro (ansioso) spesso disorganizzato.</a:t>
            </a:r>
          </a:p>
          <a:p>
            <a:r>
              <a:rPr lang="it-IT" dirty="0" smtClean="0"/>
              <a:t>Le cure poco appropriate che questi bambini hanno sperimentato, spesso li lasciano con modelli di </a:t>
            </a:r>
            <a:r>
              <a:rPr lang="it-IT" dirty="0" err="1" smtClean="0"/>
              <a:t>s</a:t>
            </a:r>
            <a:r>
              <a:rPr lang="it-IT" dirty="0" err="1"/>
              <a:t>è</a:t>
            </a:r>
            <a:r>
              <a:rPr lang="it-IT" dirty="0" smtClean="0"/>
              <a:t> come indegni di amore e modelli degli altri come non disponibili e rifiutanti.</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8</a:t>
            </a:fld>
            <a:endParaRPr lang="it-IT"/>
          </a:p>
        </p:txBody>
      </p:sp>
    </p:spTree>
    <p:extLst>
      <p:ext uri="{BB962C8B-B14F-4D97-AF65-F5344CB8AC3E}">
        <p14:creationId xmlns:p14="http://schemas.microsoft.com/office/powerpoint/2010/main" val="11013467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t-IT" dirty="0" smtClean="0"/>
              <a:t>Trascuratezza e attaccamento</a:t>
            </a:r>
            <a:endParaRPr lang="it-IT" dirty="0"/>
          </a:p>
        </p:txBody>
      </p:sp>
      <p:sp>
        <p:nvSpPr>
          <p:cNvPr id="3" name="Content Placeholder 2"/>
          <p:cNvSpPr>
            <a:spLocks noGrp="1"/>
          </p:cNvSpPr>
          <p:nvPr>
            <p:ph idx="1"/>
          </p:nvPr>
        </p:nvSpPr>
        <p:spPr/>
        <p:txBody>
          <a:bodyPr/>
          <a:lstStyle/>
          <a:p>
            <a:r>
              <a:rPr lang="it-IT" dirty="0" smtClean="0"/>
              <a:t>Il fatto che bambini trascurati abbiano una limitata immagine positiva di loro stessi è coerente con la loro vita reale.</a:t>
            </a:r>
          </a:p>
          <a:p>
            <a:r>
              <a:rPr lang="it-IT" dirty="0" smtClean="0"/>
              <a:t>La trascuratezza che sperimentano può impedire lo sviluppo complessivo del loro sé.</a:t>
            </a:r>
            <a:endParaRPr lang="it-IT" dirty="0"/>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156EA22-71FA-FA4F-8A05-194C919E15D1}" type="slidenum">
              <a:rPr lang="it-IT" smtClean="0"/>
              <a:t>9</a:t>
            </a:fld>
            <a:endParaRPr lang="it-IT"/>
          </a:p>
        </p:txBody>
      </p:sp>
    </p:spTree>
    <p:extLst>
      <p:ext uri="{BB962C8B-B14F-4D97-AF65-F5344CB8AC3E}">
        <p14:creationId xmlns:p14="http://schemas.microsoft.com/office/powerpoint/2010/main" val="505928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687</Words>
  <Application>Microsoft Macintosh PowerPoint</Application>
  <PresentationFormat>Widescreen</PresentationFormat>
  <Paragraphs>86</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Calibri Light</vt:lpstr>
      <vt:lpstr>Arial</vt:lpstr>
      <vt:lpstr>Office Theme</vt:lpstr>
      <vt:lpstr>Individuazione di segnali e indicatori di disagio osservabili nell’alunno e nella sua famiglia</vt:lpstr>
      <vt:lpstr>Premessa</vt:lpstr>
      <vt:lpstr>Gli abusi all’infanzia Classificazione</vt:lpstr>
      <vt:lpstr>Premessa</vt:lpstr>
      <vt:lpstr>Forme di trascuratezza</vt:lpstr>
      <vt:lpstr>Trascuratezza emozionale</vt:lpstr>
      <vt:lpstr>Trascuratezza emozionale</vt:lpstr>
      <vt:lpstr>Trascuratezza e attaccamento</vt:lpstr>
      <vt:lpstr>Trascuratezza e attaccamento</vt:lpstr>
      <vt:lpstr>L’esperienza relazionale</vt:lpstr>
      <vt:lpstr>La biologia della risposta al trauma </vt:lpstr>
      <vt:lpstr>Esiti comportamentali della trascuratezza Età pre-scolare</vt:lpstr>
      <vt:lpstr>Esiti comportamentali della trascuratezza Età scolare</vt:lpstr>
      <vt:lpstr>Esiti comportamentali della trascuratezza Adolescenza</vt:lpstr>
      <vt:lpstr>Esiti comportamentali della trascuratezza Età adulta</vt:lpstr>
      <vt:lpstr>Controintuitivamente...</vt:lpstr>
      <vt:lpstr>PowerPoint Presentation</vt:lpstr>
    </vt:vector>
  </TitlesOfParts>
  <Company/>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18</cp:revision>
  <dcterms:created xsi:type="dcterms:W3CDTF">2017-10-22T18:31:52Z</dcterms:created>
  <dcterms:modified xsi:type="dcterms:W3CDTF">2017-10-24T19:09:33Z</dcterms:modified>
</cp:coreProperties>
</file>