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30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36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1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79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58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36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0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01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42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41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25EF-CA2D-F54B-B974-C139BB29D3B9}" type="datetimeFigureOut">
              <a:rPr lang="it-IT" smtClean="0"/>
              <a:t>16/05/2017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3D589-387D-1E44-BE6E-F39E23B34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2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80548"/>
            <a:ext cx="7772400" cy="2134178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3</a:t>
            </a:r>
            <a:r>
              <a:rPr lang="it-IT" dirty="0" smtClean="0"/>
              <a:t>-</a:t>
            </a:r>
            <a:r>
              <a:rPr lang="it-IT" dirty="0" smtClean="0">
                <a:solidFill>
                  <a:srgbClr val="0000FF"/>
                </a:solidFill>
              </a:rPr>
              <a:t>6</a:t>
            </a:r>
            <a:r>
              <a:rPr lang="it-IT" dirty="0" smtClean="0"/>
              <a:t>-9-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12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Per un’educazione digitale in famiglia e a scuola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6278417"/>
            <a:ext cx="6400800" cy="332508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Pier Cesare Rivoltella, CREMIT, UCSC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99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6" descr="bambinip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768350"/>
            <a:ext cx="468312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053225" y="4020265"/>
            <a:ext cx="22888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Grazie</a:t>
            </a:r>
          </a:p>
        </p:txBody>
      </p:sp>
      <p:sp>
        <p:nvSpPr>
          <p:cNvPr id="47107" name="CasellaDiTesto 8"/>
          <p:cNvSpPr txBox="1">
            <a:spLocks noChangeArrowheads="1"/>
          </p:cNvSpPr>
          <p:nvPr/>
        </p:nvSpPr>
        <p:spPr bwMode="auto">
          <a:xfrm>
            <a:off x="965200" y="4802188"/>
            <a:ext cx="3357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>
                <a:solidFill>
                  <a:srgbClr val="FF6600"/>
                </a:solidFill>
                <a:latin typeface="Calibri" charset="0"/>
              </a:rPr>
              <a:t>piercesare.rivoltella@unicatt.it</a:t>
            </a:r>
          </a:p>
          <a:p>
            <a:r>
              <a:rPr lang="it-IT">
                <a:solidFill>
                  <a:srgbClr val="FF6600"/>
                </a:solidFill>
                <a:latin typeface="Calibri" charset="0"/>
              </a:rPr>
              <a:t>http://piercesare.blogspot.com</a:t>
            </a:r>
          </a:p>
        </p:txBody>
      </p:sp>
      <p:pic>
        <p:nvPicPr>
          <p:cNvPr id="47108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5772150"/>
            <a:ext cx="7969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19478" r="40631" b="67996"/>
          <a:stretch>
            <a:fillRect/>
          </a:stretch>
        </p:blipFill>
        <p:spPr bwMode="auto">
          <a:xfrm>
            <a:off x="200025" y="5900738"/>
            <a:ext cx="3971925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2448" t="19478" r="40631" b="679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631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161636"/>
            <a:ext cx="3657600" cy="63373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352" y="161636"/>
            <a:ext cx="3923466" cy="634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30300"/>
            <a:ext cx="8128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dei 3 anni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90" y="1682749"/>
            <a:ext cx="5784273" cy="43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 i 3 e i 6 anni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022764"/>
            <a:ext cx="5080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 i 6 e i 9 anni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362" y="1655526"/>
            <a:ext cx="6846455" cy="42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 i 9 e i 12 anni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45" y="1836574"/>
            <a:ext cx="6899564" cy="38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 i 12 anni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07" y="1297516"/>
            <a:ext cx="6223983" cy="53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3 A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636" y="1806838"/>
            <a:ext cx="3913909" cy="21636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73" y="1096819"/>
            <a:ext cx="2382335" cy="22155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43482"/>
            <a:ext cx="36830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45</Words>
  <Application>Microsoft Office PowerPoint</Application>
  <PresentationFormat>Presentazione su schermo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di Office</vt:lpstr>
      <vt:lpstr>3-6-9-12 Per un’educazione digitale in famiglia e a scuola</vt:lpstr>
      <vt:lpstr>Presentazione standard di PowerPoint</vt:lpstr>
      <vt:lpstr>Presentazione standard di PowerPoint</vt:lpstr>
      <vt:lpstr>Prima dei 3 anni</vt:lpstr>
      <vt:lpstr>Tra i 3 e i 6 anni</vt:lpstr>
      <vt:lpstr>Tra i 6 e i 9 anni</vt:lpstr>
      <vt:lpstr>Tra i 9 e i 12 anni</vt:lpstr>
      <vt:lpstr>Dopo i 12 anni</vt:lpstr>
      <vt:lpstr>Le 3 A</vt:lpstr>
      <vt:lpstr>Presentazione standard di PowerPoint</vt:lpstr>
    </vt:vector>
  </TitlesOfParts>
  <Company>UCSC MILANO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3-6-9-12 Per un’educazione digitale in famiglia e a scuola</dc:title>
  <dc:creator>Cesare Rivoltella</dc:creator>
  <cp:lastModifiedBy>LICEOCURIE LICEOCURIE</cp:lastModifiedBy>
  <cp:revision>2</cp:revision>
  <dcterms:created xsi:type="dcterms:W3CDTF">2016-03-20T17:19:42Z</dcterms:created>
  <dcterms:modified xsi:type="dcterms:W3CDTF">2017-05-16T20:25:52Z</dcterms:modified>
</cp:coreProperties>
</file>